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36" r:id="rId2"/>
    <p:sldId id="323" r:id="rId3"/>
    <p:sldId id="324" r:id="rId4"/>
    <p:sldId id="335" r:id="rId5"/>
    <p:sldId id="329" r:id="rId6"/>
    <p:sldId id="330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14" r:id="rId16"/>
  </p:sldIdLst>
  <p:sldSz cx="12192000" cy="6858000"/>
  <p:notesSz cx="6858000" cy="9144000"/>
  <p:embeddedFontLst>
    <p:embeddedFont>
      <p:font typeface="UD デジタル 教科書体 NK-R" panose="02020400000000000000" pitchFamily="18" charset="-128"/>
      <p:regular r:id="rId18"/>
      <p:bold r:id="rId19"/>
      <p:italic r:id="rId20"/>
      <p:boldItalic r:id="rId21"/>
    </p:embeddedFont>
    <p:embeddedFont>
      <p:font typeface="游ゴシック" panose="020B0400000000000000" pitchFamily="34" charset="-128"/>
      <p:regular r:id="rId22"/>
      <p:bold r:id="rId23"/>
    </p:embeddedFont>
    <p:embeddedFont>
      <p:font typeface="游ゴシック Light" panose="020B0300000000000000" pitchFamily="34" charset="-128"/>
      <p:regular r:id="rId2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0066"/>
    <a:srgbClr val="FEFEFE"/>
    <a:srgbClr val="F9F9F9"/>
    <a:srgbClr val="B60005"/>
    <a:srgbClr val="FFFF00"/>
    <a:srgbClr val="FF9900"/>
    <a:srgbClr val="FF3B40"/>
    <a:srgbClr val="E4C8B8"/>
    <a:srgbClr val="D2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31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104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EC47-154C-43F6-8F3E-1202AFC16144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F7361-A7C2-4706-ACE8-603DF1CF5F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2780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04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889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48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2256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961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61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246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5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710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071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63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A0192-25F0-467B-A103-A835D46ECBFE}" type="datetimeFigureOut">
              <a:rPr kumimoji="1" lang="ja-JP" altLang="en-US" smtClean="0"/>
              <a:t>2020/6/15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0BCF-1D50-40DF-B5EF-34B8C46113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1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creativecommons.org/licenses/by-nc-sa/4.0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deed.ja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musashi.educ.kumamoto-u.ac.jp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3A1338-F079-4F5B-978D-169E8420A647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Picture 2" descr="https://www.morisawa.co.jp/img/fonts/udfont/img_udfont_09.png">
            <a:extLst>
              <a:ext uri="{FF2B5EF4-FFF2-40B4-BE49-F238E27FC236}">
                <a16:creationId xmlns:a16="http://schemas.microsoft.com/office/drawing/2014/main" id="{B96A984D-099D-4E8E-BA28-9F0829A8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1587" y="6260203"/>
            <a:ext cx="868253" cy="4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by-nc-sa">
            <a:extLst>
              <a:ext uri="{FF2B5EF4-FFF2-40B4-BE49-F238E27FC236}">
                <a16:creationId xmlns:a16="http://schemas.microsoft.com/office/drawing/2014/main" id="{8424F70F-28AF-4B70-B86A-54CA8516E2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334" y="6259854"/>
            <a:ext cx="1065041" cy="387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5718776-68EE-4641-906C-91D2E78F68DB}"/>
              </a:ext>
            </a:extLst>
          </p:cNvPr>
          <p:cNvSpPr/>
          <p:nvPr/>
        </p:nvSpPr>
        <p:spPr>
          <a:xfrm>
            <a:off x="7468237" y="6616166"/>
            <a:ext cx="902811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表示　非営利　継承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46E4057-1CD6-4D5F-B54F-6CEA27663BE0}"/>
              </a:ext>
            </a:extLst>
          </p:cNvPr>
          <p:cNvSpPr/>
          <p:nvPr/>
        </p:nvSpPr>
        <p:spPr>
          <a:xfrm>
            <a:off x="11419324" y="6213191"/>
            <a:ext cx="8070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見やすい</a:t>
            </a:r>
            <a:endParaRPr lang="en-US" altLang="ja-JP" sz="800" dirty="0">
              <a:solidFill>
                <a:srgbClr val="00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800" dirty="0">
                <a:solidFill>
                  <a:srgbClr val="00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ユニバーサルフォントを採用しています。</a:t>
            </a:r>
            <a:endParaRPr lang="ja-JP" altLang="en-US" sz="700" b="1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</p:txBody>
      </p:sp>
      <p:pic>
        <p:nvPicPr>
          <p:cNvPr id="10" name="図 9">
            <a:hlinkClick r:id="rId4"/>
            <a:extLst>
              <a:ext uri="{FF2B5EF4-FFF2-40B4-BE49-F238E27FC236}">
                <a16:creationId xmlns:a16="http://schemas.microsoft.com/office/drawing/2014/main" id="{AA562F88-E932-4F63-BA2C-F471AA5DF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8" y="146694"/>
            <a:ext cx="4442382" cy="888476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C71DEA-3EA5-4953-AB8B-01E3ACEDFD89}"/>
              </a:ext>
            </a:extLst>
          </p:cNvPr>
          <p:cNvSpPr/>
          <p:nvPr/>
        </p:nvSpPr>
        <p:spPr>
          <a:xfrm>
            <a:off x="8287377" y="6207488"/>
            <a:ext cx="279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この 作品 は 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クリエイティブ・コモンズ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hlinkClick r:id="rId6"/>
            </a:endParaRPr>
          </a:p>
          <a:p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表示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非営利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–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継承 </a:t>
            </a:r>
            <a:r>
              <a:rPr lang="en-US" altLang="ja-JP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4.0 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6"/>
              </a:rPr>
              <a:t>国際</a:t>
            </a:r>
            <a:r>
              <a:rPr lang="ja-JP" altLang="en-US" sz="1100" dirty="0">
                <a:solidFill>
                  <a:srgbClr val="007ACC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hlinkClick r:id="rId7"/>
              </a:rPr>
              <a:t>ライセンス</a:t>
            </a:r>
            <a:endParaRPr lang="en-US" altLang="ja-JP" sz="1100" dirty="0">
              <a:solidFill>
                <a:srgbClr val="007ACC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1100" dirty="0">
                <a:solidFill>
                  <a:srgbClr val="1A1A1A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の下に提供されています。</a:t>
            </a:r>
            <a:endParaRPr lang="ja-JP" altLang="en-US" sz="1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39810646-F4DB-400F-ABEF-59F0DB31D3F3}"/>
              </a:ext>
            </a:extLst>
          </p:cNvPr>
          <p:cNvSpPr/>
          <p:nvPr/>
        </p:nvSpPr>
        <p:spPr>
          <a:xfrm>
            <a:off x="1266528" y="2351313"/>
            <a:ext cx="1930400" cy="1930400"/>
          </a:xfrm>
          <a:prstGeom prst="rect">
            <a:avLst/>
          </a:prstGeom>
          <a:gradFill flip="none" rotWithShape="1">
            <a:gsLst>
              <a:gs pos="86000">
                <a:schemeClr val="accent3">
                  <a:lumMod val="20000"/>
                  <a:lumOff val="80000"/>
                </a:schemeClr>
              </a:gs>
              <a:gs pos="15000">
                <a:schemeClr val="accent3">
                  <a:lumMod val="7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76200"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自立</a:t>
            </a:r>
            <a:endParaRPr lang="en-US" altLang="ja-JP" sz="44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  <a:p>
            <a:pPr algn="ctr"/>
            <a:r>
              <a:rPr lang="ja-JP" altLang="en-US" sz="4400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j-cs"/>
              </a:rPr>
              <a:t>活動</a:t>
            </a:r>
            <a:endParaRPr lang="ja-JP" altLang="en-US" sz="3200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j-cs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DA5A3479-15EE-40B1-A440-BCA35FC7A83A}"/>
              </a:ext>
            </a:extLst>
          </p:cNvPr>
          <p:cNvSpPr txBox="1">
            <a:spLocks/>
          </p:cNvSpPr>
          <p:nvPr/>
        </p:nvSpPr>
        <p:spPr>
          <a:xfrm>
            <a:off x="3196928" y="2351313"/>
            <a:ext cx="7906521" cy="1930400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４　環境の把握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r>
              <a:rPr lang="ja-JP" altLang="en-US" sz="4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５　身体の動き</a:t>
            </a:r>
            <a:endParaRPr lang="en-US" altLang="ja-JP" sz="4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5372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265946" y="5013519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5736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07377" y="12409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5132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0.00599 0.7696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0066546" y="507315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717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1.85185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513447" y="14397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9741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85185E-6 L 0.00599 0.7696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33702" y="5083093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899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矢印: 山形 10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259D83E-425A-4BA7-8F0F-506FDCAB7F90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9C39F5-85CE-44CD-AC1C-BEFFFD3636BB}"/>
              </a:ext>
            </a:extLst>
          </p:cNvPr>
          <p:cNvSpPr txBox="1"/>
          <p:nvPr/>
        </p:nvSpPr>
        <p:spPr>
          <a:xfrm>
            <a:off x="1117042" y="3105834"/>
            <a:ext cx="99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おわり</a:t>
            </a:r>
            <a:endParaRPr kumimoji="1" lang="ja-JP" altLang="en-US" sz="36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39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3" y="2757571"/>
            <a:ext cx="1051560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をさわって↓　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12D6564F-ED72-4CDD-8279-F1A4E41B0489}"/>
              </a:ext>
            </a:extLst>
          </p:cNvPr>
          <p:cNvSpPr txBox="1">
            <a:spLocks/>
          </p:cNvSpPr>
          <p:nvPr/>
        </p:nvSpPr>
        <p:spPr>
          <a:xfrm>
            <a:off x="8455325" y="2746063"/>
            <a:ext cx="10682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１０</a:t>
            </a:r>
          </a:p>
        </p:txBody>
      </p:sp>
      <p:sp>
        <p:nvSpPr>
          <p:cNvPr id="8" name="楕円 7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FAAC6ED9-D4E8-4E07-B6D3-1E9443D27DA5}"/>
              </a:ext>
            </a:extLst>
          </p:cNvPr>
          <p:cNvSpPr/>
          <p:nvPr/>
        </p:nvSpPr>
        <p:spPr>
          <a:xfrm>
            <a:off x="7063847" y="3773393"/>
            <a:ext cx="952501" cy="952501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07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0.01966 0.2388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いまから うごく</a:t>
            </a:r>
            <a:r>
              <a:rPr lang="ja-JP" altLang="en-US" dirty="0">
                <a:solidFill>
                  <a:srgbClr val="7030A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●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　１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　でてきます</a:t>
            </a: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b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ぜんぶ　おせるかな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4" name="矢印: 山形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C593F1-1DBF-46A3-A200-F374C45DB87A}"/>
              </a:ext>
            </a:extLst>
          </p:cNvPr>
          <p:cNvSpPr/>
          <p:nvPr/>
        </p:nvSpPr>
        <p:spPr>
          <a:xfrm rot="5400000">
            <a:off x="-60613" y="5966113"/>
            <a:ext cx="952500" cy="831274"/>
          </a:xfrm>
          <a:prstGeom prst="chevron">
            <a:avLst>
              <a:gd name="adj" fmla="val 29348"/>
            </a:avLst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95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14059B-628C-4D56-86CE-14DA348ED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55035"/>
            <a:ext cx="10515600" cy="3147929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よーい　スタート↓</a:t>
            </a:r>
            <a:endParaRPr kumimoji="1"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矢印: 山形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36FC06-C025-464F-9107-6BFC43B701DB}"/>
              </a:ext>
            </a:extLst>
          </p:cNvPr>
          <p:cNvSpPr/>
          <p:nvPr/>
        </p:nvSpPr>
        <p:spPr>
          <a:xfrm rot="16200000">
            <a:off x="-60612" y="60614"/>
            <a:ext cx="952500" cy="831272"/>
          </a:xfrm>
          <a:prstGeom prst="chevron">
            <a:avLst>
              <a:gd name="adj" fmla="val 2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楕円 5">
            <a:hlinkClick r:id="" action="ppaction://hlinkshowjump?jump=nextslide">
              <a:snd r:embed="rId2" name="chun.wav"/>
            </a:hlinkClick>
            <a:extLst>
              <a:ext uri="{FF2B5EF4-FFF2-40B4-BE49-F238E27FC236}">
                <a16:creationId xmlns:a16="http://schemas.microsoft.com/office/drawing/2014/main" id="{9F593909-54E3-469A-84A4-69CBE36D15C1}"/>
              </a:ext>
            </a:extLst>
          </p:cNvPr>
          <p:cNvSpPr/>
          <p:nvPr/>
        </p:nvSpPr>
        <p:spPr>
          <a:xfrm>
            <a:off x="7258050" y="3837078"/>
            <a:ext cx="1368943" cy="1368943"/>
          </a:xfrm>
          <a:prstGeom prst="ellipse">
            <a:avLst/>
          </a:prstGeom>
          <a:solidFill>
            <a:srgbClr val="FFCCCC"/>
          </a:solidFill>
          <a:ln w="762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おしたら</a:t>
            </a:r>
            <a:r>
              <a:rPr kumimoji="1" lang="ja-JP" altLang="en-US" sz="1400" dirty="0">
                <a:solidFill>
                  <a:srgbClr val="FF0066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はじまるよ</a:t>
            </a:r>
            <a:endParaRPr kumimoji="1" lang="ja-JP" altLang="en-US" dirty="0">
              <a:solidFill>
                <a:srgbClr val="FF0066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98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513447" y="143974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289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85185E-6 L 0.00599 0.7696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733702" y="5083093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93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1015491" y="134035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83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7.40741E-7 L 0.00599 0.7696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9837946" y="5043336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567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48148E-6 L 0.00026 -0.7925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3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楕円 6">
            <a:hlinkClick r:id="" action="ppaction://hlinkshowjump?jump=nextslide">
              <a:snd r:embed="rId2" name="poon_veryshort.wav"/>
            </a:hlinkClick>
            <a:extLst>
              <a:ext uri="{FF2B5EF4-FFF2-40B4-BE49-F238E27FC236}">
                <a16:creationId xmlns:a16="http://schemas.microsoft.com/office/drawing/2014/main" id="{A7AD10E0-A0C7-4ACB-99DF-D66EDD8AD2CE}"/>
              </a:ext>
            </a:extLst>
          </p:cNvPr>
          <p:cNvSpPr/>
          <p:nvPr/>
        </p:nvSpPr>
        <p:spPr>
          <a:xfrm>
            <a:off x="5348951" y="293061"/>
            <a:ext cx="1660107" cy="166010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3560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59259E-6 L 0.00599 0.7696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3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3388</TotalTime>
  <Words>70</Words>
  <Application>Microsoft Macintosh PowerPoint</Application>
  <PresentationFormat>ワイド画面</PresentationFormat>
  <Paragraphs>16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20" baseType="lpstr">
      <vt:lpstr>UD デジタル 教科書体 NK-R</vt:lpstr>
      <vt:lpstr>Arial</vt:lpstr>
      <vt:lpstr>游ゴシック Light</vt:lpstr>
      <vt:lpstr>游ゴシック</vt:lpstr>
      <vt:lpstr>Office テーマ</vt:lpstr>
      <vt:lpstr>PowerPoint プレゼンテーション</vt:lpstr>
      <vt:lpstr>うごく●をさわって↓　</vt:lpstr>
      <vt:lpstr>いまから うごく●が　１0こ　でてきます  ぜんぶ　おせるかな</vt:lpstr>
      <vt:lpstr>よーい　スタート↓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10001[en]Alphabet</dc:title>
  <dc:creator>Masataka GOTOU</dc:creator>
  <cp:lastModifiedBy>樋井 一宏</cp:lastModifiedBy>
  <cp:revision>87</cp:revision>
  <dcterms:created xsi:type="dcterms:W3CDTF">2018-10-17T05:38:23Z</dcterms:created>
  <dcterms:modified xsi:type="dcterms:W3CDTF">2020-06-15T12:16:08Z</dcterms:modified>
</cp:coreProperties>
</file>