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D6D6D6"/>
              </a:solidFill>
              <a:prstDash val="solid"/>
              <a:miter lim="400000"/>
            </a:ln>
          </a:left>
          <a:right>
            <a:ln w="254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254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6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6D6"/>
              </a:solidFill>
              <a:prstDash val="solid"/>
              <a:miter lim="400000"/>
            </a:ln>
          </a:top>
          <a:bottom>
            <a:ln w="254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84E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hueOff val="-119728"/>
              <a:satOff val="5580"/>
              <a:lumOff val="-12961"/>
            </a:scheme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09090"/>
              </a:solidFill>
              <a:prstDash val="solid"/>
              <a:miter lim="400000"/>
            </a:ln>
          </a:left>
          <a:right>
            <a:ln w="12700" cap="flat">
              <a:solidFill>
                <a:srgbClr val="909090"/>
              </a:solidFill>
              <a:prstDash val="solid"/>
              <a:miter lim="400000"/>
            </a:ln>
          </a:right>
          <a:top>
            <a:ln w="12700" cap="flat">
              <a:solidFill>
                <a:srgbClr val="909090"/>
              </a:solidFill>
              <a:prstDash val="solid"/>
              <a:miter lim="400000"/>
            </a:ln>
          </a:top>
          <a:bottom>
            <a:ln w="12700" cap="flat">
              <a:solidFill>
                <a:srgbClr val="909090"/>
              </a:solidFill>
              <a:prstDash val="solid"/>
              <a:miter lim="400000"/>
            </a:ln>
          </a:bottom>
          <a:insideH>
            <a:ln w="12700" cap="flat">
              <a:solidFill>
                <a:srgbClr val="909090"/>
              </a:solidFill>
              <a:prstDash val="solid"/>
              <a:miter lim="400000"/>
            </a:ln>
          </a:insideH>
          <a:insideV>
            <a:ln w="12700" cap="flat">
              <a:solidFill>
                <a:srgbClr val="90909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98089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タイトル&amp;サブ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タイトルテキスト"/>
          <p:cNvSpPr txBox="1"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タイトルテキスト</a:t>
            </a:r>
          </a:p>
        </p:txBody>
      </p:sp>
      <p:sp>
        <p:nvSpPr>
          <p:cNvPr id="12" name="本文レベル1…"/>
          <p:cNvSpPr txBox="1"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1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引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/>
          <p:nvPr>
            <p:ph type="body" sz="quarter" idx="13"/>
          </p:nvPr>
        </p:nvSpPr>
        <p:spPr>
          <a:xfrm>
            <a:off x="1270000" y="6362700"/>
            <a:ext cx="10464800" cy="4572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24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“ここに引用を入力してください。”"/>
          <p:cNvSpPr txBox="1"/>
          <p:nvPr>
            <p:ph type="body" sz="quarter" idx="14"/>
          </p:nvPr>
        </p:nvSpPr>
        <p:spPr>
          <a:xfrm>
            <a:off x="1270000" y="4308686"/>
            <a:ext cx="10464800" cy="6096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3400"/>
            </a:lvl1pPr>
          </a:lstStyle>
          <a:p>
            <a:pPr/>
            <a:r>
              <a:t>“ここに引用を入力してください。”</a:t>
            </a:r>
          </a:p>
        </p:txBody>
      </p:sp>
      <p:sp>
        <p:nvSpPr>
          <p:cNvPr id="9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写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イメージ"/>
          <p:cNvSpPr/>
          <p:nvPr>
            <p:ph type="pic" idx="13"/>
          </p:nvPr>
        </p:nvSpPr>
        <p:spPr>
          <a:xfrm>
            <a:off x="-929606" y="-12700"/>
            <a:ext cx="16551777" cy="1103451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横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イメージ"/>
          <p:cNvSpPr/>
          <p:nvPr>
            <p:ph type="pic" idx="13"/>
          </p:nvPr>
        </p:nvSpPr>
        <p:spPr>
          <a:xfrm>
            <a:off x="-647700" y="508000"/>
            <a:ext cx="12369801" cy="614253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タイトルテキスト"/>
          <p:cNvSpPr txBox="1"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22" name="本文レベル1…"/>
          <p:cNvSpPr txBox="1"/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2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（中央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テキスト"/>
          <p:cNvSpPr txBox="1"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3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縦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イメージ"/>
          <p:cNvSpPr/>
          <p:nvPr>
            <p:ph type="pic" idx="13"/>
          </p:nvPr>
        </p:nvSpPr>
        <p:spPr>
          <a:xfrm>
            <a:off x="2451058" y="-138499"/>
            <a:ext cx="13525502" cy="901700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タイトルテキスト"/>
          <p:cNvSpPr txBox="1"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タイトルテキスト</a:t>
            </a:r>
          </a:p>
        </p:txBody>
      </p:sp>
      <p:sp>
        <p:nvSpPr>
          <p:cNvPr id="40" name="本文レベル1…"/>
          <p:cNvSpPr txBox="1"/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4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（上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49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57" name="本文レベル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5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、箇条書き、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イメージ"/>
          <p:cNvSpPr/>
          <p:nvPr>
            <p:ph type="pic" idx="13"/>
          </p:nvPr>
        </p:nvSpPr>
        <p:spPr>
          <a:xfrm>
            <a:off x="4473575" y="2032000"/>
            <a:ext cx="10287000" cy="6858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67" name="本文レベル1…"/>
          <p:cNvSpPr txBox="1"/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buClrTx/>
              <a:defRPr sz="2800"/>
            </a:lvl1pPr>
            <a:lvl2pPr marL="685800" indent="-342900">
              <a:spcBef>
                <a:spcPts val="3200"/>
              </a:spcBef>
              <a:buClrTx/>
              <a:defRPr sz="2800"/>
            </a:lvl2pPr>
            <a:lvl3pPr marL="1028700" indent="-342900">
              <a:spcBef>
                <a:spcPts val="3200"/>
              </a:spcBef>
              <a:buClrTx/>
              <a:defRPr sz="2800"/>
            </a:lvl3pPr>
            <a:lvl4pPr marL="1371600" indent="-342900">
              <a:spcBef>
                <a:spcPts val="3200"/>
              </a:spcBef>
              <a:buClrTx/>
              <a:defRPr sz="2800"/>
            </a:lvl4pPr>
            <a:lvl5pPr marL="1714500" indent="-342900">
              <a:spcBef>
                <a:spcPts val="3200"/>
              </a:spcBef>
              <a:buClrTx/>
              <a:defRPr sz="28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6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本文レベル1…"/>
          <p:cNvSpPr txBox="1"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76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3点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イメージ"/>
          <p:cNvSpPr/>
          <p:nvPr>
            <p:ph type="pic" sz="quarter" idx="13"/>
          </p:nvPr>
        </p:nvSpPr>
        <p:spPr>
          <a:xfrm>
            <a:off x="6426200" y="4965700"/>
            <a:ext cx="5886450" cy="3924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イメージ"/>
          <p:cNvSpPr/>
          <p:nvPr>
            <p:ph type="pic" sz="quarter" idx="14"/>
          </p:nvPr>
        </p:nvSpPr>
        <p:spPr>
          <a:xfrm>
            <a:off x="6737350" y="639233"/>
            <a:ext cx="5880100" cy="392006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イメージ"/>
          <p:cNvSpPr/>
          <p:nvPr>
            <p:ph type="pic" idx="15"/>
          </p:nvPr>
        </p:nvSpPr>
        <p:spPr>
          <a:xfrm>
            <a:off x="-3400425" y="-127000"/>
            <a:ext cx="13525500" cy="9017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テキスト"/>
          <p:cNvSpPr txBox="1"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タイトルテキスト</a:t>
            </a:r>
          </a:p>
        </p:txBody>
      </p:sp>
      <p:sp>
        <p:nvSpPr>
          <p:cNvPr id="3" name="本文レベル1…"/>
          <p:cNvSpPr txBox="1"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4" name="スライド番号"/>
          <p:cNvSpPr txBox="1"/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今日のできごと"/>
          <p:cNvSpPr txBox="1"/>
          <p:nvPr>
            <p:ph type="ctrTitle"/>
          </p:nvPr>
        </p:nvSpPr>
        <p:spPr>
          <a:xfrm>
            <a:off x="1270000" y="109336"/>
            <a:ext cx="10464800" cy="3302001"/>
          </a:xfrm>
          <a:prstGeom prst="rect">
            <a:avLst/>
          </a:prstGeom>
        </p:spPr>
        <p:txBody>
          <a:bodyPr/>
          <a:lstStyle/>
          <a:p>
            <a:pPr/>
            <a:r>
              <a:t>今日のできごと</a:t>
            </a:r>
          </a:p>
        </p:txBody>
      </p:sp>
      <p:pic>
        <p:nvPicPr>
          <p:cNvPr id="120" name="tabi_camera_nikki.png" descr="tabi_camera_nikki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529883" y="4605246"/>
            <a:ext cx="4664355" cy="384809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写真かイラストを入れよう"/>
          <p:cNvSpPr txBox="1"/>
          <p:nvPr/>
        </p:nvSpPr>
        <p:spPr>
          <a:xfrm>
            <a:off x="4536693" y="2273299"/>
            <a:ext cx="3753613" cy="5588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写真かイラストを入れよう</a:t>
            </a:r>
          </a:p>
        </p:txBody>
      </p:sp>
      <p:graphicFrame>
        <p:nvGraphicFramePr>
          <p:cNvPr id="123" name="表"/>
          <p:cNvGraphicFramePr/>
          <p:nvPr/>
        </p:nvGraphicFramePr>
        <p:xfrm>
          <a:off x="755650" y="4483100"/>
          <a:ext cx="11826627" cy="4695429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5906963"/>
                <a:gridCol w="5906963"/>
              </a:tblGrid>
              <a:tr h="936545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いつ？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D6D6D6"/>
                      </a:solidFill>
                      <a:miter lim="400000"/>
                    </a:lnL>
                    <a:lnT w="12700">
                      <a:solidFill>
                        <a:srgbClr val="D6D6D6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月　　日　　　ようび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D6D6D6"/>
                      </a:solidFill>
                      <a:miter lim="400000"/>
                    </a:lnR>
                    <a:lnT w="12700">
                      <a:solidFill>
                        <a:srgbClr val="D6D6D6"/>
                      </a:solidFill>
                      <a:miter lim="400000"/>
                    </a:lnT>
                  </a:tcPr>
                </a:tc>
              </a:tr>
              <a:tr h="936545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どこで？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D6D6D6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D6D6D6"/>
                      </a:solidFill>
                      <a:miter lim="400000"/>
                    </a:lnR>
                  </a:tcPr>
                </a:tc>
              </a:tr>
              <a:tr h="936545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だれと？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D6D6D6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D6D6D6"/>
                      </a:solidFill>
                      <a:miter lim="400000"/>
                    </a:lnR>
                  </a:tcPr>
                </a:tc>
              </a:tr>
              <a:tr h="936545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なにをした？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D6D6D6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D6D6D6"/>
                      </a:solidFill>
                      <a:miter lim="400000"/>
                    </a:lnR>
                  </a:tcPr>
                </a:tc>
              </a:tr>
              <a:tr h="936545"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  <a:r>
                        <a:t>どう思った？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D6D6D6"/>
                      </a:solidFill>
                      <a:miter lim="400000"/>
                    </a:lnL>
                    <a:lnB w="12700">
                      <a:solidFill>
                        <a:srgbClr val="D6D6D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D6D6D6"/>
                      </a:solidFill>
                      <a:miter lim="400000"/>
                    </a:lnR>
                    <a:lnB w="12700">
                      <a:solidFill>
                        <a:srgbClr val="D6D6D6"/>
                      </a:solidFill>
                      <a:miter lim="400000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月 日 ようび"/>
          <p:cNvSpPr txBox="1"/>
          <p:nvPr>
            <p:ph type="title"/>
          </p:nvPr>
        </p:nvSpPr>
        <p:spPr>
          <a:xfrm>
            <a:off x="1092200" y="4318000"/>
            <a:ext cx="11099800" cy="2159000"/>
          </a:xfrm>
          <a:prstGeom prst="rect">
            <a:avLst/>
          </a:prstGeom>
        </p:spPr>
        <p:txBody>
          <a:bodyPr/>
          <a:lstStyle>
            <a:lvl1pPr>
              <a:defRPr sz="6700"/>
            </a:lvl1pPr>
          </a:lstStyle>
          <a:p>
            <a:pPr/>
            <a:r>
              <a:t>月　日　ようび</a:t>
            </a:r>
          </a:p>
        </p:txBody>
      </p:sp>
      <p:sp>
        <p:nvSpPr>
          <p:cNvPr id="126" name="写真かイラストを入れよう"/>
          <p:cNvSpPr txBox="1"/>
          <p:nvPr/>
        </p:nvSpPr>
        <p:spPr>
          <a:xfrm>
            <a:off x="4422393" y="1054099"/>
            <a:ext cx="3753613" cy="5588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写真かイラストを入れよう</a:t>
            </a:r>
          </a:p>
        </p:txBody>
      </p:sp>
      <p:sp>
        <p:nvSpPr>
          <p:cNvPr id="127" name="やったこと・かんそうを書こう"/>
          <p:cNvSpPr txBox="1"/>
          <p:nvPr/>
        </p:nvSpPr>
        <p:spPr>
          <a:xfrm>
            <a:off x="4455921" y="6680199"/>
            <a:ext cx="4372357" cy="14732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やったこと・かんそうを書こう</a:t>
            </a:r>
          </a:p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月 日 ようび"/>
          <p:cNvSpPr txBox="1"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</p:spPr>
        <p:txBody>
          <a:bodyPr/>
          <a:lstStyle>
            <a:lvl1pPr>
              <a:defRPr sz="6700"/>
            </a:lvl1pPr>
          </a:lstStyle>
          <a:p>
            <a:pPr/>
            <a:r>
              <a:t>月　日　ようび</a:t>
            </a:r>
          </a:p>
        </p:txBody>
      </p:sp>
      <p:sp>
        <p:nvSpPr>
          <p:cNvPr id="130" name="写真かイラストを入れよう"/>
          <p:cNvSpPr txBox="1"/>
          <p:nvPr/>
        </p:nvSpPr>
        <p:spPr>
          <a:xfrm>
            <a:off x="663193" y="2819399"/>
            <a:ext cx="3753613" cy="101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写真かイラストを入れよう</a:t>
            </a:r>
          </a:p>
        </p:txBody>
      </p:sp>
      <p:sp>
        <p:nvSpPr>
          <p:cNvPr id="131" name="やったこと・かんそうを書こう"/>
          <p:cNvSpPr txBox="1"/>
          <p:nvPr/>
        </p:nvSpPr>
        <p:spPr>
          <a:xfrm>
            <a:off x="7834121" y="2743199"/>
            <a:ext cx="4372357" cy="19304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やったこと・かんそうを書こう</a:t>
            </a:r>
          </a:p>
          <a:p>
            <a:pPr/>
          </a:p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ヒラギノ角ゴ ProN W3"/>
        <a:ea typeface="ヒラギノ角ゴ ProN W3"/>
        <a:cs typeface="ヒラギノ角ゴ ProN W3"/>
      </a:majorFont>
      <a:minorFont>
        <a:latin typeface="ヒラギノ角ゴ ProN W3"/>
        <a:ea typeface="ヒラギノ角ゴ ProN W3"/>
        <a:cs typeface="ヒラギノ角ゴ ProN W3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6"/>
            <a:ea typeface="ヒラギノ角ゴ ProN W6"/>
            <a:cs typeface="ヒラギノ角ゴ ProN W6"/>
            <a:sym typeface="ヒラギノ角ゴ ProN W6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ヒラギノ角ゴ ProN W3"/>
        <a:ea typeface="ヒラギノ角ゴ ProN W3"/>
        <a:cs typeface="ヒラギノ角ゴ ProN W3"/>
      </a:majorFont>
      <a:minorFont>
        <a:latin typeface="ヒラギノ角ゴ ProN W3"/>
        <a:ea typeface="ヒラギノ角ゴ ProN W3"/>
        <a:cs typeface="ヒラギノ角ゴ ProN W3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6"/>
            <a:ea typeface="ヒラギノ角ゴ ProN W6"/>
            <a:cs typeface="ヒラギノ角ゴ ProN W6"/>
            <a:sym typeface="ヒラギノ角ゴ ProN W6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