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media1.mov" ContentType="video/unknown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7" name="Shape 15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12" name="プレゼンテーションのタイトル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13" name="本文レベル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本文レベル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5pPr>
          </a:lstStyle>
          <a:p>
            <a:pPr/>
            <a:r>
              <a:t>ステートメント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本文レベル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ファクト情報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ファクト情報</a:t>
            </a:r>
          </a:p>
        </p:txBody>
      </p:sp>
      <p:sp>
        <p:nvSpPr>
          <p:cNvPr id="10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属性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属性</a:t>
            </a:r>
          </a:p>
        </p:txBody>
      </p:sp>
      <p:sp>
        <p:nvSpPr>
          <p:cNvPr id="116" name="本文レベル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/>
            </a:lvl1pPr>
            <a:lvl2pPr marL="638923" indent="-12700">
              <a:spcBef>
                <a:spcPts val="0"/>
              </a:spcBef>
              <a:buSzTx/>
              <a:buNone/>
              <a:defRPr spc="-170" sz="8500"/>
            </a:lvl2pPr>
            <a:lvl3pPr marL="638923" indent="444500">
              <a:spcBef>
                <a:spcPts val="0"/>
              </a:spcBef>
              <a:buSzTx/>
              <a:buNone/>
              <a:defRPr spc="-170" sz="8500"/>
            </a:lvl3pPr>
            <a:lvl4pPr marL="638923" indent="901700">
              <a:spcBef>
                <a:spcPts val="0"/>
              </a:spcBef>
              <a:buSzTx/>
              <a:buNone/>
              <a:defRPr spc="-170" sz="8500"/>
            </a:lvl4pPr>
            <a:lvl5pPr marL="638923" indent="1358900">
              <a:spcBef>
                <a:spcPts val="0"/>
              </a:spcBef>
              <a:buSzTx/>
              <a:buNone/>
              <a:defRPr spc="-170" sz="8500"/>
            </a:lvl5pPr>
          </a:lstStyle>
          <a:p>
            <a:pPr/>
            <a:r>
              <a:t>“重要な引用”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イメージ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イメージ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イメージ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イメージ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タイトルテキスト"/>
          <p:cNvSpPr txBox="1"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defRPr spc="0" sz="112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50" name="スライド番号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 anchor="t"/>
          <a:lstStyle>
            <a:lvl1pPr defTabSz="821531">
              <a:defRPr sz="2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プレゼンテーションのタイトル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23" name="作者と日付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24" name="本文レベル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スライドのタイトル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スライドのタイトル</a:t>
            </a:r>
          </a:p>
        </p:txBody>
      </p:sp>
      <p:sp>
        <p:nvSpPr>
          <p:cNvPr id="34" name="本文レベル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スライドのサブタイトル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43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44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61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6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セクションタイトル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232" sz="11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セクションタイトル</a:t>
            </a:r>
          </a:p>
        </p:txBody>
      </p:sp>
      <p:sp>
        <p:nvSpPr>
          <p:cNvPr id="72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8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8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題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議題のタイトル</a:t>
            </a:r>
          </a:p>
        </p:txBody>
      </p:sp>
      <p:sp>
        <p:nvSpPr>
          <p:cNvPr id="89" name="議題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議題のサブタイトル</a:t>
            </a:r>
          </a:p>
        </p:txBody>
      </p:sp>
      <p:sp>
        <p:nvSpPr>
          <p:cNvPr id="90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議題のトピック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スライドのタイトル</a:t>
            </a:r>
          </a:p>
        </p:txBody>
      </p:sp>
      <p:sp>
        <p:nvSpPr>
          <p:cNvPr id="3" name="本文レベル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78411" y="13125399"/>
            <a:ext cx="41468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3.jpeg"/><Relationship Id="rId3" Type="http://schemas.openxmlformats.org/officeDocument/2006/relationships/image" Target="../media/image34.jpeg"/><Relationship Id="rId4" Type="http://schemas.openxmlformats.org/officeDocument/2006/relationships/image" Target="../media/image35.jpeg"/><Relationship Id="rId5" Type="http://schemas.openxmlformats.org/officeDocument/2006/relationships/image" Target="../media/image36.jpeg"/><Relationship Id="rId6" Type="http://schemas.openxmlformats.org/officeDocument/2006/relationships/image" Target="../media/image37.jpeg"/><Relationship Id="rId7" Type="http://schemas.openxmlformats.org/officeDocument/2006/relationships/image" Target="../media/image38.jpeg"/><Relationship Id="rId8" Type="http://schemas.openxmlformats.org/officeDocument/2006/relationships/image" Target="../media/image39.jpeg"/><Relationship Id="rId9" Type="http://schemas.openxmlformats.org/officeDocument/2006/relationships/image" Target="../media/image40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41.jpe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.png"/><Relationship Id="rId3" Type="http://schemas.openxmlformats.org/officeDocument/2006/relationships/image" Target="../media/image4.jpeg"/><Relationship Id="rId4" Type="http://schemas.openxmlformats.org/officeDocument/2006/relationships/image" Target="../media/image5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7" Type="http://schemas.openxmlformats.org/officeDocument/2006/relationships/image" Target="../media/image14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image" Target="../media/image19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0.jpeg"/><Relationship Id="rId3" Type="http://schemas.openxmlformats.org/officeDocument/2006/relationships/image" Target="../media/image14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jpeg"/><Relationship Id="rId7" Type="http://schemas.openxmlformats.org/officeDocument/2006/relationships/image" Target="../media/image24.jpeg"/><Relationship Id="rId8" Type="http://schemas.openxmlformats.org/officeDocument/2006/relationships/image" Target="../media/image25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6" Type="http://schemas.openxmlformats.org/officeDocument/2006/relationships/image" Target="../media/image29.jpeg"/><Relationship Id="rId7" Type="http://schemas.openxmlformats.org/officeDocument/2006/relationships/image" Target="../media/image2.png"/><Relationship Id="rId8" Type="http://schemas.openxmlformats.org/officeDocument/2006/relationships/video" Target="../media/media1.mov"/><Relationship Id="rId9" Type="http://schemas.microsoft.com/office/2007/relationships/media" Target="../media/media1.mov"/><Relationship Id="rId10" Type="http://schemas.openxmlformats.org/officeDocument/2006/relationships/image" Target="../media/image3.png"/><Relationship Id="rId11" Type="http://schemas.openxmlformats.org/officeDocument/2006/relationships/image" Target="../media/image30.jpeg"/><Relationship Id="rId12" Type="http://schemas.openxmlformats.org/officeDocument/2006/relationships/image" Target="../media/image31.jpeg"/><Relationship Id="rId13" Type="http://schemas.openxmlformats.org/officeDocument/2006/relationships/image" Target="../media/image3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IMG_2539.jpg" descr="IMG_253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7937" y="61000"/>
            <a:ext cx="19139890" cy="138122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まとめ"/>
          <p:cNvSpPr txBox="1"/>
          <p:nvPr>
            <p:ph type="body" sz="half" idx="1"/>
          </p:nvPr>
        </p:nvSpPr>
        <p:spPr>
          <a:xfrm>
            <a:off x="1206500" y="-1024965"/>
            <a:ext cx="21971000" cy="3874314"/>
          </a:xfrm>
          <a:prstGeom prst="rect">
            <a:avLst/>
          </a:prstGeom>
        </p:spPr>
        <p:txBody>
          <a:bodyPr/>
          <a:lstStyle/>
          <a:p>
            <a:pPr/>
            <a:r>
              <a:t>まとめ</a:t>
            </a:r>
          </a:p>
        </p:txBody>
      </p:sp>
      <p:sp>
        <p:nvSpPr>
          <p:cNvPr id="225" name="個人的な見解"/>
          <p:cNvSpPr txBox="1"/>
          <p:nvPr/>
        </p:nvSpPr>
        <p:spPr>
          <a:xfrm>
            <a:off x="9201149" y="1940302"/>
            <a:ext cx="5981701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/>
            </a:lvl1pPr>
          </a:lstStyle>
          <a:p>
            <a:pPr/>
            <a:r>
              <a:t>個人的な見解</a:t>
            </a:r>
          </a:p>
        </p:txBody>
      </p:sp>
      <p:sp>
        <p:nvSpPr>
          <p:cNvPr id="226" name="・著作権…"/>
          <p:cNvSpPr txBox="1"/>
          <p:nvPr/>
        </p:nvSpPr>
        <p:spPr>
          <a:xfrm>
            <a:off x="4867206" y="3816914"/>
            <a:ext cx="17716501" cy="8451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7700"/>
            </a:pPr>
            <a:r>
              <a:t>・著作権</a:t>
            </a:r>
          </a:p>
          <a:p>
            <a:pPr algn="l">
              <a:defRPr sz="7700"/>
            </a:pPr>
            <a:r>
              <a:t>→なんでも手に入るは大きな勘違い</a:t>
            </a:r>
          </a:p>
          <a:p>
            <a:pPr algn="l">
              <a:defRPr sz="7700"/>
            </a:pPr>
            <a:r>
              <a:t>・メディアリテラシー</a:t>
            </a:r>
          </a:p>
          <a:p>
            <a:pPr algn="l">
              <a:defRPr sz="7700"/>
            </a:pPr>
            <a:r>
              <a:t>→利用されないために・利用するために</a:t>
            </a:r>
          </a:p>
          <a:p>
            <a:pPr algn="l">
              <a:defRPr sz="7700"/>
            </a:pPr>
            <a:r>
              <a:t>・これからどう付き合うか、向き合うか</a:t>
            </a:r>
          </a:p>
          <a:p>
            <a:pPr algn="l">
              <a:defRPr sz="7700"/>
            </a:pPr>
            <a:r>
              <a:t>→もはや、逃げも隠れもできない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で、次何します？"/>
          <p:cNvSpPr txBox="1"/>
          <p:nvPr>
            <p:ph type="body" sz="half" idx="1"/>
          </p:nvPr>
        </p:nvSpPr>
        <p:spPr>
          <a:xfrm>
            <a:off x="1206500" y="157788"/>
            <a:ext cx="21971000" cy="3874313"/>
          </a:xfrm>
          <a:prstGeom prst="rect">
            <a:avLst/>
          </a:prstGeom>
        </p:spPr>
        <p:txBody>
          <a:bodyPr/>
          <a:lstStyle/>
          <a:p>
            <a:pPr/>
            <a:r>
              <a:t>で、次何します？</a:t>
            </a:r>
          </a:p>
        </p:txBody>
      </p:sp>
      <p:pic>
        <p:nvPicPr>
          <p:cNvPr id="229" name="FullSizeRender.jpg" descr="FullSizeRend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013245" y="2972214"/>
            <a:ext cx="4772975" cy="3528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06939" y="3109479"/>
            <a:ext cx="5012109" cy="37278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056066" y="3094400"/>
            <a:ext cx="5314733" cy="375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939832" y="7123286"/>
            <a:ext cx="4919801" cy="35284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54577" y="7023583"/>
            <a:ext cx="5316832" cy="37278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34" name="FullSizeRender.jpg" descr="FullSizeRender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8662601" y="2857432"/>
            <a:ext cx="5316832" cy="37580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" name="FullSizeRender.jpg" descr="FullSizeRender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8626132" y="7066844"/>
            <a:ext cx="4919801" cy="364137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FullSizeRender.jpg" descr="FullSizeRender.jp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7253532" y="7268371"/>
            <a:ext cx="4919801" cy="3577367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この場で・感想シート・メール・耳打ち…"/>
          <p:cNvSpPr txBox="1"/>
          <p:nvPr/>
        </p:nvSpPr>
        <p:spPr>
          <a:xfrm>
            <a:off x="3319228" y="11032937"/>
            <a:ext cx="18361661" cy="2641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8000"/>
            </a:pPr>
            <a:r>
              <a:t>この場で・感想シート・メール・耳打ち</a:t>
            </a:r>
          </a:p>
          <a:p>
            <a:pPr>
              <a:defRPr sz="8000"/>
            </a:pPr>
            <a:r>
              <a:t>これって支援、UD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こんなことやってます"/>
          <p:cNvSpPr txBox="1"/>
          <p:nvPr>
            <p:ph type="title"/>
          </p:nvPr>
        </p:nvSpPr>
        <p:spPr>
          <a:xfrm>
            <a:off x="4387453" y="-160735"/>
            <a:ext cx="15609094" cy="3036095"/>
          </a:xfrm>
          <a:prstGeom prst="rect">
            <a:avLst/>
          </a:prstGeom>
        </p:spPr>
        <p:txBody>
          <a:bodyPr/>
          <a:lstStyle/>
          <a:p>
            <a:pPr/>
            <a:r>
              <a:t>こんなことやってます</a:t>
            </a:r>
          </a:p>
        </p:txBody>
      </p:sp>
      <p:sp>
        <p:nvSpPr>
          <p:cNvPr id="240" name="よければ使ってね・・・＃特別支援教育が特別じゃなくなる日を"/>
          <p:cNvSpPr txBox="1"/>
          <p:nvPr/>
        </p:nvSpPr>
        <p:spPr>
          <a:xfrm>
            <a:off x="4398581" y="12842081"/>
            <a:ext cx="15586838" cy="676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よければ使ってね・・・＃特別支援教育が特別じゃなくなる日を</a:t>
            </a:r>
          </a:p>
        </p:txBody>
      </p:sp>
      <p:pic>
        <p:nvPicPr>
          <p:cNvPr id="241" name="IMG_1234.jpeg" descr="IMG_123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0168" y="2383289"/>
            <a:ext cx="7294333" cy="10341516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HP『ダッシュニンの特別支援教材室』"/>
          <p:cNvSpPr txBox="1"/>
          <p:nvPr/>
        </p:nvSpPr>
        <p:spPr>
          <a:xfrm>
            <a:off x="8535412" y="2681853"/>
            <a:ext cx="9488476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HP『ダッシュニンの特別支援教材室』</a:t>
            </a:r>
          </a:p>
        </p:txBody>
      </p:sp>
      <p:sp>
        <p:nvSpPr>
          <p:cNvPr id="243" name="YouTube わわのわチャンネル"/>
          <p:cNvSpPr txBox="1"/>
          <p:nvPr/>
        </p:nvSpPr>
        <p:spPr>
          <a:xfrm>
            <a:off x="8948743" y="5875571"/>
            <a:ext cx="7595973" cy="676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YouTube わわのわチャンネル</a:t>
            </a:r>
          </a:p>
        </p:txBody>
      </p:sp>
      <p:sp>
        <p:nvSpPr>
          <p:cNvPr id="244" name="YouTube ダッシュニン チャンネル"/>
          <p:cNvSpPr txBox="1"/>
          <p:nvPr/>
        </p:nvSpPr>
        <p:spPr>
          <a:xfrm>
            <a:off x="8454719" y="9552057"/>
            <a:ext cx="9174837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YouTube ダッシュニン　チャンネル</a:t>
            </a:r>
          </a:p>
        </p:txBody>
      </p:sp>
      <p:sp>
        <p:nvSpPr>
          <p:cNvPr id="245" name="特別支援教育に関する教材や、研修資料、…"/>
          <p:cNvSpPr txBox="1"/>
          <p:nvPr/>
        </p:nvSpPr>
        <p:spPr>
          <a:xfrm>
            <a:off x="9349190" y="3904925"/>
            <a:ext cx="7860920" cy="1158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特別支援教育に関する教材や、研修資料、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役立つアプリなどを紹介</a:t>
            </a:r>
          </a:p>
        </p:txBody>
      </p:sp>
      <p:sp>
        <p:nvSpPr>
          <p:cNvPr id="246" name="「いろはプロジェクト」…"/>
          <p:cNvSpPr txBox="1"/>
          <p:nvPr/>
        </p:nvSpPr>
        <p:spPr>
          <a:xfrm>
            <a:off x="9509949" y="6926330"/>
            <a:ext cx="7064376" cy="176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「いろはプロジェクト」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特別支援教育や障がい者福祉に関する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研修動画を配信</a:t>
            </a:r>
          </a:p>
        </p:txBody>
      </p:sp>
      <p:sp>
        <p:nvSpPr>
          <p:cNvPr id="247" name="「朝の会」…"/>
          <p:cNvSpPr txBox="1"/>
          <p:nvPr/>
        </p:nvSpPr>
        <p:spPr>
          <a:xfrm>
            <a:off x="10026659" y="10557334"/>
            <a:ext cx="6505982" cy="176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「朝の会」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「特別支援教育×○○」をテーマに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ラジオ形式で配信</a:t>
            </a:r>
          </a:p>
        </p:txBody>
      </p:sp>
      <p:pic>
        <p:nvPicPr>
          <p:cNvPr id="248" name="dashninqr.png" descr="dashninq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724001" y="2238941"/>
            <a:ext cx="2707314" cy="2707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WaWaQR.png" descr="WaWaQ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713925" y="5582827"/>
            <a:ext cx="2727468" cy="27274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ダッシュニン チャンネルQR.png" descr="ダッシュニン チャンネルQ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618913" y="8946867"/>
            <a:ext cx="2917492" cy="29174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IGAスクール？メディアリテラシー？"/>
          <p:cNvSpPr txBox="1"/>
          <p:nvPr>
            <p:ph type="body" sz="half" idx="1"/>
          </p:nvPr>
        </p:nvSpPr>
        <p:spPr>
          <a:xfrm>
            <a:off x="-1552048" y="-314061"/>
            <a:ext cx="26138489" cy="3874313"/>
          </a:xfrm>
          <a:prstGeom prst="rect">
            <a:avLst/>
          </a:prstGeom>
        </p:spPr>
        <p:txBody>
          <a:bodyPr/>
          <a:lstStyle>
            <a:lvl1pPr>
              <a:defRPr spc="-200" sz="10000"/>
            </a:lvl1pPr>
          </a:lstStyle>
          <a:p>
            <a:pPr/>
            <a:r>
              <a:t>GIGAスクール？メディアリテラシー？</a:t>
            </a:r>
          </a:p>
        </p:txBody>
      </p:sp>
      <p:sp>
        <p:nvSpPr>
          <p:cNvPr id="162" name="今日のテーマ"/>
          <p:cNvSpPr txBox="1"/>
          <p:nvPr/>
        </p:nvSpPr>
        <p:spPr>
          <a:xfrm>
            <a:off x="8832854" y="3101444"/>
            <a:ext cx="5952364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/>
            </a:lvl1pPr>
          </a:lstStyle>
          <a:p>
            <a:pPr/>
            <a:r>
              <a:t>今日のテーマ</a:t>
            </a:r>
          </a:p>
        </p:txBody>
      </p:sp>
      <p:sp>
        <p:nvSpPr>
          <p:cNvPr id="163" name="考えてみて欲しいこと…"/>
          <p:cNvSpPr txBox="1"/>
          <p:nvPr/>
        </p:nvSpPr>
        <p:spPr>
          <a:xfrm>
            <a:off x="6106440" y="4308501"/>
            <a:ext cx="12827001" cy="8451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  <a:r>
              <a:t>考えてみて欲しいこと</a:t>
            </a:r>
          </a:p>
          <a:p>
            <a:pPr>
              <a:defRPr sz="7700"/>
            </a:pPr>
          </a:p>
          <a:p>
            <a:pPr algn="l">
              <a:defRPr sz="7700"/>
            </a:pPr>
            <a:r>
              <a:t>・著作権</a:t>
            </a:r>
          </a:p>
          <a:p>
            <a:pPr algn="l">
              <a:defRPr sz="7700"/>
            </a:pPr>
            <a:r>
              <a:t>・メディアリテラシー</a:t>
            </a:r>
          </a:p>
          <a:p>
            <a:pPr algn="l">
              <a:defRPr sz="7700"/>
            </a:pPr>
            <a:r>
              <a:t>・これからどう付き合うか、</a:t>
            </a:r>
          </a:p>
          <a:p>
            <a:pPr algn="l">
              <a:defRPr sz="7700"/>
            </a:pPr>
            <a:r>
              <a:t>　向き合うか</a:t>
            </a:r>
          </a:p>
        </p:txBody>
      </p:sp>
      <p:pic>
        <p:nvPicPr>
          <p:cNvPr id="164" name="Unknown.jpeg" descr="Unknown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96582" y="2980729"/>
            <a:ext cx="4703124" cy="40617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Unknown.jpeg" descr="Unknown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711474" y="9602754"/>
            <a:ext cx="3874314" cy="38743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写真にお絵かき"/>
          <p:cNvSpPr txBox="1"/>
          <p:nvPr>
            <p:ph type="body" sz="half" idx="1"/>
          </p:nvPr>
        </p:nvSpPr>
        <p:spPr>
          <a:xfrm>
            <a:off x="1206500" y="136178"/>
            <a:ext cx="21971000" cy="3874314"/>
          </a:xfrm>
          <a:prstGeom prst="rect">
            <a:avLst/>
          </a:prstGeom>
        </p:spPr>
        <p:txBody>
          <a:bodyPr/>
          <a:lstStyle/>
          <a:p>
            <a:pPr/>
            <a:r>
              <a:t>写真にお絵かき</a:t>
            </a:r>
          </a:p>
        </p:txBody>
      </p:sp>
      <p:sp>
        <p:nvSpPr>
          <p:cNvPr id="168" name="テキスト"/>
          <p:cNvSpPr txBox="1"/>
          <p:nvPr/>
        </p:nvSpPr>
        <p:spPr>
          <a:xfrm>
            <a:off x="9943907" y="5305246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sp>
        <p:nvSpPr>
          <p:cNvPr id="169" name="テキスト"/>
          <p:cNvSpPr txBox="1"/>
          <p:nvPr/>
        </p:nvSpPr>
        <p:spPr>
          <a:xfrm>
            <a:off x="9943907" y="7517564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インターネットで画像を保存"/>
          <p:cNvSpPr txBox="1"/>
          <p:nvPr>
            <p:ph type="body" sz="half" idx="1"/>
          </p:nvPr>
        </p:nvSpPr>
        <p:spPr>
          <a:xfrm>
            <a:off x="1206500" y="136178"/>
            <a:ext cx="21971000" cy="3874314"/>
          </a:xfrm>
          <a:prstGeom prst="rect">
            <a:avLst/>
          </a:prstGeom>
        </p:spPr>
        <p:txBody>
          <a:bodyPr/>
          <a:lstStyle/>
          <a:p>
            <a:pPr/>
            <a:r>
              <a:t>インターネットで画像を保存</a:t>
            </a:r>
          </a:p>
        </p:txBody>
      </p:sp>
      <p:sp>
        <p:nvSpPr>
          <p:cNvPr id="172" name="テキスト"/>
          <p:cNvSpPr txBox="1"/>
          <p:nvPr/>
        </p:nvSpPr>
        <p:spPr>
          <a:xfrm>
            <a:off x="9943907" y="5305246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sp>
        <p:nvSpPr>
          <p:cNvPr id="173" name="テキスト"/>
          <p:cNvSpPr txBox="1"/>
          <p:nvPr/>
        </p:nvSpPr>
        <p:spPr>
          <a:xfrm>
            <a:off x="9943907" y="7517564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pic>
        <p:nvPicPr>
          <p:cNvPr id="174" name="スクリーンショット 2021-06-15 21.59.31.png" descr="スクリーンショット 2021-06-15 21.59.3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91828" y="4102840"/>
            <a:ext cx="4621559" cy="5510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IMG_2541.jpg" descr="IMG_2541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115664" y="5238490"/>
            <a:ext cx="3987801" cy="6578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IMG_2540.jpg" descr="IMG_2540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076691" y="3163725"/>
            <a:ext cx="4953001" cy="8991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ちょっと待って！！"/>
          <p:cNvSpPr txBox="1"/>
          <p:nvPr>
            <p:ph type="body" sz="half" idx="1"/>
          </p:nvPr>
        </p:nvSpPr>
        <p:spPr>
          <a:xfrm>
            <a:off x="2083281" y="-740604"/>
            <a:ext cx="21971001" cy="3874314"/>
          </a:xfrm>
          <a:prstGeom prst="rect">
            <a:avLst/>
          </a:prstGeom>
        </p:spPr>
        <p:txBody>
          <a:bodyPr/>
          <a:lstStyle/>
          <a:p>
            <a:pPr/>
            <a:r>
              <a:t>ちょっと待って！！</a:t>
            </a:r>
          </a:p>
        </p:txBody>
      </p:sp>
      <p:sp>
        <p:nvSpPr>
          <p:cNvPr id="179" name="著作権…"/>
          <p:cNvSpPr txBox="1"/>
          <p:nvPr/>
        </p:nvSpPr>
        <p:spPr>
          <a:xfrm>
            <a:off x="3829495" y="2151573"/>
            <a:ext cx="17530700" cy="2559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  <a:r>
              <a:t>著作権</a:t>
            </a:r>
          </a:p>
          <a:p>
            <a:pPr>
              <a:defRPr sz="7700"/>
            </a:pPr>
            <a:r>
              <a:t>クリエイティブ・コモンズ・ライセンス</a:t>
            </a:r>
          </a:p>
        </p:txBody>
      </p:sp>
      <p:pic>
        <p:nvPicPr>
          <p:cNvPr id="180" name="IMG_2544.jpg" descr="IMG_254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85243" y="4673507"/>
            <a:ext cx="4953001" cy="843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IMG_2543.jpg" descr="IMG_2543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79119" y="5022757"/>
            <a:ext cx="4953001" cy="7734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IMG_2542.jpg" descr="IMG_2542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17909" y="4894369"/>
            <a:ext cx="4953001" cy="8559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1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0" grpId="3"/>
      <p:bldP build="whole" bldLvl="1" animBg="1" rev="0" advAuto="0" spid="179" grpId="1"/>
      <p:bldP build="whole" bldLvl="1" animBg="1" rev="0" advAuto="0" spid="182" grpId="2"/>
      <p:bldP build="whole" bldLvl="1" animBg="1" rev="0" advAuto="0" spid="181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テキスト"/>
          <p:cNvSpPr txBox="1"/>
          <p:nvPr/>
        </p:nvSpPr>
        <p:spPr>
          <a:xfrm>
            <a:off x="9943907" y="5305246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sp>
        <p:nvSpPr>
          <p:cNvPr id="185" name="テキスト"/>
          <p:cNvSpPr txBox="1"/>
          <p:nvPr/>
        </p:nvSpPr>
        <p:spPr>
          <a:xfrm>
            <a:off x="9943907" y="7517564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pic>
        <p:nvPicPr>
          <p:cNvPr id="186" name="IMG_2474.jpg" descr="IMG_2474.jpg"/>
          <p:cNvPicPr>
            <a:picLocks noChangeAspect="1"/>
          </p:cNvPicPr>
          <p:nvPr/>
        </p:nvPicPr>
        <p:blipFill>
          <a:blip r:embed="rId2">
            <a:extLst/>
          </a:blip>
          <a:srcRect l="12605" t="15280" r="12605" b="6254"/>
          <a:stretch>
            <a:fillRect/>
          </a:stretch>
        </p:blipFill>
        <p:spPr>
          <a:xfrm>
            <a:off x="7546020" y="2049516"/>
            <a:ext cx="8763002" cy="113153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53594" y="1711264"/>
            <a:ext cx="17676812" cy="119918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rcRect l="0" t="2186" r="0" b="0"/>
          <a:stretch>
            <a:fillRect/>
          </a:stretch>
        </p:blipFill>
        <p:spPr>
          <a:xfrm>
            <a:off x="3367285" y="1678041"/>
            <a:ext cx="17649416" cy="120583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369838" y="1714500"/>
            <a:ext cx="17667275" cy="119853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IMG_0025.jpg" descr="IMG_0025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048500" y="1826798"/>
            <a:ext cx="8986981" cy="117607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FullSizeRender.jpg" descr="FullSizeRender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393240" y="1682750"/>
            <a:ext cx="17568366" cy="11991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新規作成"/>
          <p:cNvSpPr txBox="1"/>
          <p:nvPr/>
        </p:nvSpPr>
        <p:spPr>
          <a:xfrm>
            <a:off x="20849145" y="323112"/>
            <a:ext cx="3111501" cy="122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900"/>
            </a:lvl1pPr>
          </a:lstStyle>
          <a:p>
            <a:pPr/>
            <a:r>
              <a:t>新規作成</a:t>
            </a:r>
          </a:p>
        </p:txBody>
      </p:sp>
      <p:sp>
        <p:nvSpPr>
          <p:cNvPr id="193" name="keynoteで動かそう"/>
          <p:cNvSpPr txBox="1"/>
          <p:nvPr>
            <p:ph type="body" sz="quarter" idx="1"/>
          </p:nvPr>
        </p:nvSpPr>
        <p:spPr>
          <a:xfrm>
            <a:off x="1652710" y="-219274"/>
            <a:ext cx="21101531" cy="1887300"/>
          </a:xfrm>
          <a:prstGeom prst="rect">
            <a:avLst/>
          </a:prstGeom>
        </p:spPr>
        <p:txBody>
          <a:bodyPr/>
          <a:lstStyle>
            <a:lvl1pPr>
              <a:defRPr spc="-209" sz="10500"/>
            </a:lvl1pPr>
          </a:lstStyle>
          <a:p>
            <a:pPr/>
            <a:r>
              <a:t>keynoteで動かそう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6" dur="1000" fill="hold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2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7" grpId="2"/>
      <p:bldP build="whole" bldLvl="1" animBg="1" rev="0" advAuto="0" spid="188" grpId="3"/>
      <p:bldP build="whole" bldLvl="1" animBg="1" rev="0" advAuto="0" spid="191" grpId="6"/>
      <p:bldP build="whole" bldLvl="1" animBg="1" rev="0" advAuto="0" spid="186" grpId="1"/>
      <p:bldP build="whole" bldLvl="1" animBg="1" rev="0" advAuto="0" spid="190" grpId="5"/>
      <p:bldP build="whole" bldLvl="1" animBg="1" rev="0" advAuto="0" spid="189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文字入力…"/>
          <p:cNvSpPr txBox="1"/>
          <p:nvPr/>
        </p:nvSpPr>
        <p:spPr>
          <a:xfrm>
            <a:off x="18737678" y="202584"/>
            <a:ext cx="5321936" cy="23558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900"/>
            </a:pPr>
            <a:r>
              <a:t>文字入力 </a:t>
            </a:r>
          </a:p>
          <a:p>
            <a:pPr>
              <a:defRPr sz="5900"/>
            </a:pPr>
            <a:r>
              <a:t>スライドの追加</a:t>
            </a:r>
          </a:p>
        </p:txBody>
      </p:sp>
      <p:pic>
        <p:nvPicPr>
          <p:cNvPr id="196" name="FullSizeRender.jpg" descr="FullSizeRend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875" y="113410"/>
            <a:ext cx="18675101" cy="12747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276" y="98357"/>
            <a:ext cx="18740209" cy="12713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IMG_0030.jpg" descr="IMG_0030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2049" y="4507169"/>
            <a:ext cx="18852949" cy="8379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497" y="89688"/>
            <a:ext cx="18765767" cy="1273054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4321" y="98357"/>
            <a:ext cx="18740209" cy="12713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FullSizeRender.jpg" descr="FullSizeRender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7722" y="114232"/>
            <a:ext cx="18693407" cy="126814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1" grpId="5"/>
      <p:bldP build="whole" bldLvl="1" animBg="1" rev="0" advAuto="0" spid="199" grpId="3"/>
      <p:bldP build="whole" bldLvl="1" animBg="1" rev="0" advAuto="0" spid="200" grpId="4"/>
      <p:bldP build="whole" bldLvl="1" animBg="1" rev="0" advAuto="0" spid="198" grpId="2"/>
      <p:bldP build="whole" bldLvl="1" animBg="1" rev="0" advAuto="0" spid="19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IMG_0034.jpg" descr="IMG_003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535519" y="3067084"/>
            <a:ext cx="5726252" cy="5588270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写真・イラストの…"/>
          <p:cNvSpPr txBox="1"/>
          <p:nvPr/>
        </p:nvSpPr>
        <p:spPr>
          <a:xfrm>
            <a:off x="18363028" y="202584"/>
            <a:ext cx="6071236" cy="23558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900"/>
            </a:pPr>
            <a:r>
              <a:t>写真・イラストの</a:t>
            </a:r>
          </a:p>
          <a:p>
            <a:pPr>
              <a:defRPr sz="5900"/>
            </a:pPr>
            <a:r>
              <a:t>追加</a:t>
            </a:r>
          </a:p>
        </p:txBody>
      </p:sp>
      <p:pic>
        <p:nvPicPr>
          <p:cNvPr id="205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3329" y="19805"/>
            <a:ext cx="18240598" cy="1245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79627" y="19805"/>
            <a:ext cx="18353194" cy="1245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16933" y="28154"/>
            <a:ext cx="18353194" cy="1245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70131" y="53907"/>
            <a:ext cx="18259589" cy="124942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IMG_0042.jpg" descr="IMG_0042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733383" y="-61672"/>
            <a:ext cx="9638705" cy="126136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FullSizeRender.jpg" descr="FullSizeRender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-70131" y="121759"/>
            <a:ext cx="18417389" cy="124942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Class="entr" nodeType="after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6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1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8" grpId="3"/>
      <p:bldP build="whole" bldLvl="1" animBg="1" rev="0" advAuto="0" spid="206" grpId="1"/>
      <p:bldP build="whole" bldLvl="1" animBg="1" rev="0" advAuto="0" spid="209" grpId="4"/>
      <p:bldP build="whole" bldLvl="1" animBg="1" rev="0" advAuto="0" spid="210" grpId="6"/>
      <p:bldP build="whole" bldLvl="1" animBg="1" rev="0" advAuto="0" spid="203" grpId="5"/>
      <p:bldP build="whole" bldLvl="1" animBg="1" rev="0" advAuto="0" spid="207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アニメーションの…"/>
          <p:cNvSpPr txBox="1"/>
          <p:nvPr/>
        </p:nvSpPr>
        <p:spPr>
          <a:xfrm>
            <a:off x="18344295" y="386735"/>
            <a:ext cx="6108701" cy="1987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900"/>
            </a:pPr>
            <a:r>
              <a:t>アニメーションの</a:t>
            </a:r>
          </a:p>
          <a:p>
            <a:pPr>
              <a:defRPr sz="5900"/>
            </a:pPr>
            <a:r>
              <a:t>追加</a:t>
            </a:r>
          </a:p>
        </p:txBody>
      </p:sp>
      <p:pic>
        <p:nvPicPr>
          <p:cNvPr id="213" name="FullSizeRender.jpg" descr="FullSizeRend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7947" y="28154"/>
            <a:ext cx="18417389" cy="12494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24749" y="-65610"/>
            <a:ext cx="18510993" cy="12681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46936" y="-18648"/>
            <a:ext cx="18555367" cy="12587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4742" y="12182"/>
            <a:ext cx="18737637" cy="130880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216161" y="215363"/>
            <a:ext cx="18693818" cy="12681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IMG_0097.PNG" descr="IMG_0097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715240" y="-433635"/>
            <a:ext cx="19209636" cy="1341778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RPReplay_Final1630387098.mov" descr="RPReplay_Final1630387098.mov"/>
          <p:cNvPicPr>
            <a:picLocks noChangeAspect="0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>
            <a:extLst/>
          </a:blip>
          <a:stretch>
            <a:fillRect/>
          </a:stretch>
        </p:blipFill>
        <p:spPr>
          <a:xfrm>
            <a:off x="-350173" y="-351511"/>
            <a:ext cx="18961842" cy="132535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FullSizeRender.jpg" descr="FullSizeRender.jp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-418560" y="12182"/>
            <a:ext cx="19485274" cy="130880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FullSizeRender.jpg" descr="FullSizeRender.jp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-259036" y="-137501"/>
            <a:ext cx="19166225" cy="133874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FullSizeRender.jpg" descr="FullSizeRender.jp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-474070" y="40400"/>
            <a:ext cx="19209636" cy="130316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2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ID="10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Class="mediacall" nodeType="afterEffect" presetSubtype="0" presetID="1" grpId="8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8266" fill="hold"/>
                                        <p:tgtEl>
                                          <p:spTgt spid="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ID="10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45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Class="entr" nodeType="clickEffect" presetID="10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0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nodeType="clickEffect" presetID="10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5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56" fill="hold" display="0">
                  <p:stCondLst>
                    <p:cond delay="indefinite"/>
                  </p:stCondLst>
                </p:cTn>
                <p:tgtEl>
                  <p:spTgt spid="219"/>
                </p:tgtEl>
              </p:cMediaNode>
            </p:video>
            <p:seq concurrent="1" prevAc="none" nextAc="seek">
              <p:cTn id="57" evtFilter="cancelBubble" nodeType="interactiveSeq" restart="whenNotActive" fill="hold">
                <p:stCondLst>
                  <p:cond delay="0" evt="onClick">
                    <p:tgtEl>
                      <p:spTgt spid="21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1" dur="1" fill="hold"/>
                                        <p:tgtEl>
                                          <p:spTgt spid="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19"/>
                  </p:tgtEl>
                </p:cond>
              </p:nextCondLst>
            </p:seq>
          </p:childTnLst>
        </p:cTn>
      </p:par>
    </p:tnLst>
    <p:bldLst>
      <p:bldP build="whole" bldLvl="1" animBg="1" rev="0" advAuto="0" spid="222" grpId="11"/>
      <p:bldP build="whole" bldLvl="1" animBg="1" rev="0" advAuto="0" spid="216" grpId="4"/>
      <p:bldP build="whole" bldLvl="1" animBg="1" rev="0" advAuto="0" spid="220" grpId="9"/>
      <p:bldP build="whole" bldLvl="1" animBg="1" rev="0" advAuto="0" spid="217" grpId="5"/>
      <p:bldP build="whole" bldLvl="1" animBg="1" rev="0" advAuto="0" spid="214" grpId="2"/>
      <p:bldP build="whole" bldLvl="1" animBg="1" rev="0" advAuto="0" spid="215" grpId="3"/>
      <p:bldP build="whole" bldLvl="1" animBg="1" rev="0" advAuto="0" spid="213" grpId="1"/>
      <p:bldP build="whole" bldLvl="1" animBg="1" rev="0" advAuto="0" spid="218" grpId="6"/>
      <p:bldP build="whole" bldLvl="1" animBg="1" rev="0" advAuto="0" spid="219" grpId="7"/>
      <p:bldP build="whole" bldLvl="1" animBg="1" rev="0" advAuto="0" spid="221" grpId="10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