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media1.mp3" ContentType="audio/unknown"/>
  <Override PartName="/ppt/media/media2.mp3" ContentType="audio/unknown"/>
  <Override PartName="/ppt/media/image5.jpeg" ContentType="image/jpeg"/>
  <Override PartName="/ppt/media/image6.jpeg" ContentType="image/jpeg"/>
  <Override PartName="/ppt/media/image7.jpeg" ContentType="image/jpeg"/>
  <Override PartName="/ppt/media/media3.mp3" ContentType="audio/unknown"/>
  <Override PartName="/ppt/media/image8.jpeg" ContentType="image/jpeg"/>
  <Override PartName="/ppt/media/image9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ヒラギノ角ゴ ProN W6"/>
        <a:ea typeface="ヒラギノ角ゴ ProN W6"/>
        <a:cs typeface="ヒラギノ角ゴ ProN W6"/>
        <a:sym typeface="ヒラギノ角ゴ ProN W6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ヒラギノ角ゴ ProN W6"/>
        <a:ea typeface="ヒラギノ角ゴ ProN W6"/>
        <a:cs typeface="ヒラギノ角ゴ ProN W6"/>
        <a:sym typeface="ヒラギノ角ゴ ProN W6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ヒラギノ角ゴ ProN W6"/>
        <a:ea typeface="ヒラギノ角ゴ ProN W6"/>
        <a:cs typeface="ヒラギノ角ゴ ProN W6"/>
        <a:sym typeface="ヒラギノ角ゴ ProN W6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ヒラギノ角ゴ ProN W6"/>
        <a:ea typeface="ヒラギノ角ゴ ProN W6"/>
        <a:cs typeface="ヒラギノ角ゴ ProN W6"/>
        <a:sym typeface="ヒラギノ角ゴ ProN W6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ヒラギノ角ゴ ProN W6"/>
        <a:ea typeface="ヒラギノ角ゴ ProN W6"/>
        <a:cs typeface="ヒラギノ角ゴ ProN W6"/>
        <a:sym typeface="ヒラギノ角ゴ ProN W6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ヒラギノ角ゴ ProN W6"/>
        <a:ea typeface="ヒラギノ角ゴ ProN W6"/>
        <a:cs typeface="ヒラギノ角ゴ ProN W6"/>
        <a:sym typeface="ヒラギノ角ゴ ProN W6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ヒラギノ角ゴ ProN W6"/>
        <a:ea typeface="ヒラギノ角ゴ ProN W6"/>
        <a:cs typeface="ヒラギノ角ゴ ProN W6"/>
        <a:sym typeface="ヒラギノ角ゴ ProN W6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ヒラギノ角ゴ ProN W6"/>
        <a:ea typeface="ヒラギノ角ゴ ProN W6"/>
        <a:cs typeface="ヒラギノ角ゴ ProN W6"/>
        <a:sym typeface="ヒラギノ角ゴ ProN W6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ヒラギノ角ゴ ProN W6"/>
        <a:ea typeface="ヒラギノ角ゴ ProN W6"/>
        <a:cs typeface="ヒラギノ角ゴ ProN W6"/>
        <a:sym typeface="ヒラギノ角ゴ ProN W6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ヒラギノ角ゴ ProN W6"/>
          <a:ea typeface="ヒラギノ角ゴ ProN W6"/>
          <a:cs typeface="ヒラギノ角ゴ ProN W6"/>
        </a:font>
        <a:srgbClr val="FFFFFF"/>
      </a:tcTxStyle>
      <a:tcStyle>
        <a:tcBdr>
          <a:left>
            <a:ln w="12700" cap="flat">
              <a:solidFill>
                <a:srgbClr val="D6D6D6"/>
              </a:solidFill>
              <a:prstDash val="solid"/>
              <a:miter lim="400000"/>
            </a:ln>
          </a:left>
          <a:right>
            <a:ln w="254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254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6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032650"/>
          </a:solidFill>
        </a:fill>
      </a:tcStyle>
    </a:lastRow>
    <a:firstRow>
      <a:tcTxStyle b="on" i="off">
        <a:font>
          <a:latin typeface="ヒラギノ角ゴ ProN W6"/>
          <a:ea typeface="ヒラギノ角ゴ ProN W6"/>
          <a:cs typeface="ヒラギノ角ゴ ProN W6"/>
        </a:font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6D6"/>
              </a:solidFill>
              <a:prstDash val="solid"/>
              <a:miter lim="400000"/>
            </a:ln>
          </a:top>
          <a:bottom>
            <a:ln w="254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032650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solidFill>
                <a:srgbClr val="929292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ヒラギノ角ゴ ProN W6"/>
          <a:ea typeface="ヒラギノ角ゴ ProN W6"/>
          <a:cs typeface="ヒラギノ角ゴ ProN W6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84E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17101"/>
          </a:solidFill>
        </a:fill>
      </a:tcStyle>
    </a:lastRow>
    <a:firstRow>
      <a:tcTxStyle b="on" i="off">
        <a:font>
          <a:latin typeface="ヒラギノ角ゴ ProN W6"/>
          <a:ea typeface="ヒラギノ角ゴ ProN W6"/>
          <a:cs typeface="ヒラギノ角ゴ ProN W6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AAAAA"/>
              </a:solidFill>
              <a:prstDash val="solid"/>
              <a:miter lim="400000"/>
            </a:ln>
          </a:left>
          <a:right>
            <a:ln w="12700" cap="flat">
              <a:solidFill>
                <a:srgbClr val="AAAAAA"/>
              </a:solidFill>
              <a:prstDash val="solid"/>
              <a:miter lim="400000"/>
            </a:ln>
          </a:right>
          <a:top>
            <a:ln w="12700" cap="flat">
              <a:solidFill>
                <a:srgbClr val="AAAAAA"/>
              </a:solidFill>
              <a:prstDash val="solid"/>
              <a:miter lim="400000"/>
            </a:ln>
          </a:top>
          <a:bottom>
            <a:ln w="12700" cap="flat">
              <a:solidFill>
                <a:srgbClr val="AAAAAA"/>
              </a:solidFill>
              <a:prstDash val="solid"/>
              <a:miter lim="400000"/>
            </a:ln>
          </a:bottom>
          <a:insideH>
            <a:ln w="12700" cap="flat">
              <a:solidFill>
                <a:srgbClr val="AAAAAA"/>
              </a:solidFill>
              <a:prstDash val="solid"/>
              <a:miter lim="400000"/>
            </a:ln>
          </a:insideH>
          <a:insideV>
            <a:ln w="12700" cap="flat">
              <a:solidFill>
                <a:srgbClr val="AAAAAA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ヒラギノ角ゴ ProN W6"/>
          <a:ea typeface="ヒラギノ角ゴ ProN W6"/>
          <a:cs typeface="ヒラギノ角ゴ ProN W6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5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5">
              <a:hueOff val="106375"/>
              <a:satOff val="9554"/>
              <a:lumOff val="-13516"/>
            </a:schemeClr>
          </a:solidFill>
        </a:fill>
      </a:tcStyle>
    </a:lastRow>
    <a:firstRow>
      <a:tcTxStyle b="on" i="off">
        <a:font>
          <a:latin typeface="ヒラギノ角ゴ ProN W6"/>
          <a:ea typeface="ヒラギノ角ゴ ProN W6"/>
          <a:cs typeface="ヒラギノ角ゴ ProN W6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5">
              <a:hueOff val="106375"/>
              <a:satOff val="9554"/>
              <a:lumOff val="-13516"/>
            </a:schemeClr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ヒラギノ角ゴ ProN W6"/>
          <a:ea typeface="ヒラギノ角ゴ ProN W6"/>
          <a:cs typeface="ヒラギノ角ゴ ProN W6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6">
              <a:hueOff val="-119728"/>
              <a:satOff val="5580"/>
              <a:lumOff val="-12961"/>
            </a:scheme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650E48"/>
          </a:solidFill>
        </a:fill>
      </a:tcStyle>
    </a:lastRow>
    <a:firstRow>
      <a:tcTxStyle b="on" i="off">
        <a:font>
          <a:latin typeface="ヒラギノ角ゴ ProN W6"/>
          <a:ea typeface="ヒラギノ角ゴ ProN W6"/>
          <a:cs typeface="ヒラギノ角ゴ ProN W6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650E48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09090"/>
              </a:solidFill>
              <a:prstDash val="solid"/>
              <a:miter lim="400000"/>
            </a:ln>
          </a:left>
          <a:right>
            <a:ln w="12700" cap="flat">
              <a:solidFill>
                <a:srgbClr val="909090"/>
              </a:solidFill>
              <a:prstDash val="solid"/>
              <a:miter lim="400000"/>
            </a:ln>
          </a:right>
          <a:top>
            <a:ln w="12700" cap="flat">
              <a:solidFill>
                <a:srgbClr val="909090"/>
              </a:solidFill>
              <a:prstDash val="solid"/>
              <a:miter lim="400000"/>
            </a:ln>
          </a:top>
          <a:bottom>
            <a:ln w="12700" cap="flat">
              <a:solidFill>
                <a:srgbClr val="909090"/>
              </a:solidFill>
              <a:prstDash val="solid"/>
              <a:miter lim="400000"/>
            </a:ln>
          </a:bottom>
          <a:insideH>
            <a:ln w="12700" cap="flat">
              <a:solidFill>
                <a:srgbClr val="909090"/>
              </a:solidFill>
              <a:prstDash val="solid"/>
              <a:miter lim="400000"/>
            </a:ln>
          </a:insideH>
          <a:insideV>
            <a:ln w="12700" cap="flat">
              <a:solidFill>
                <a:srgbClr val="90909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ヒラギノ角ゴ ProN W6"/>
          <a:ea typeface="ヒラギノ角ゴ ProN W6"/>
          <a:cs typeface="ヒラギノ角ゴ ProN W6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798089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6A0AC"/>
          </a:solidFill>
        </a:fill>
      </a:tcStyle>
    </a:lastRow>
    <a:firstRow>
      <a:tcTxStyle b="on" i="off">
        <a:font>
          <a:latin typeface="ヒラギノ角ゴ ProN W6"/>
          <a:ea typeface="ヒラギノ角ゴ ProN W6"/>
          <a:cs typeface="ヒラギノ角ゴ ProN W6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6A0AC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ヒラギノ角ゴ ProN W6"/>
          <a:ea typeface="ヒラギノ角ゴ ProN W6"/>
          <a:cs typeface="ヒラギノ角ゴ ProN W6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929292"/>
              </a:solidFill>
              <a:prstDash val="solid"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ヒラギノ角ゴ ProN W6"/>
          <a:ea typeface="ヒラギノ角ゴ ProN W6"/>
          <a:cs typeface="ヒラギノ角ゴ ProN W6"/>
        </a:font>
        <a:srgbClr val="FFFFFF"/>
      </a:tcTxStyle>
      <a:tcStyle>
        <a:tcBdr>
          <a:left>
            <a:ln w="25400" cap="flat">
              <a:solidFill>
                <a:srgbClr val="929292"/>
              </a:solidFill>
              <a:prstDash val="solid"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Shape 14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7" name="Shape 14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ヒラギノ角ゴ ProN W3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ヒラギノ角ゴ ProN W3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ヒラギノ角ゴ ProN W3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ヒラギノ角ゴ ProN W3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ヒラギノ角ゴ ProN W3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ヒラギノ角ゴ ProN W3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ヒラギノ角ゴ ProN W3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ヒラギノ角ゴ ProN W3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ヒラギノ角ゴ ProN W3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タイトル&amp;サブタイトル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タイトルテキスト"/>
          <p:cNvSpPr txBox="1"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タイトルテキスト</a:t>
            </a:r>
          </a:p>
        </p:txBody>
      </p:sp>
      <p:sp>
        <p:nvSpPr>
          <p:cNvPr id="12" name="本文レベル1…"/>
          <p:cNvSpPr txBox="1"/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None/>
              <a:defRPr sz="3700"/>
            </a:lvl1pPr>
            <a:lvl2pPr marL="0" indent="0" algn="ctr">
              <a:spcBef>
                <a:spcPts val="0"/>
              </a:spcBef>
              <a:buClrTx/>
              <a:buSzTx/>
              <a:buNone/>
              <a:defRPr sz="3700"/>
            </a:lvl2pPr>
            <a:lvl3pPr marL="0" indent="0" algn="ctr">
              <a:spcBef>
                <a:spcPts val="0"/>
              </a:spcBef>
              <a:buClrTx/>
              <a:buSzTx/>
              <a:buNone/>
              <a:defRPr sz="3700"/>
            </a:lvl3pPr>
            <a:lvl4pPr marL="0" indent="0" algn="ctr">
              <a:spcBef>
                <a:spcPts val="0"/>
              </a:spcBef>
              <a:buClrTx/>
              <a:buSzTx/>
              <a:buNone/>
              <a:defRPr sz="3700"/>
            </a:lvl4pPr>
            <a:lvl5pPr marL="0" indent="0" algn="ctr">
              <a:spcBef>
                <a:spcPts val="0"/>
              </a:spcBef>
              <a:buClrTx/>
              <a:buSzTx/>
              <a:buNone/>
              <a:defRPr sz="3700"/>
            </a:lvl5pPr>
          </a:lstStyle>
          <a:p>
            <a:pPr/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13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引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/>
          <p:nvPr>
            <p:ph type="body" sz="quarter" idx="13"/>
          </p:nvPr>
        </p:nvSpPr>
        <p:spPr>
          <a:xfrm>
            <a:off x="1270000" y="6362700"/>
            <a:ext cx="10464800" cy="4572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ClrTx/>
              <a:buSzTx/>
              <a:buNone/>
              <a:defRPr sz="2400"/>
            </a:lvl1pPr>
          </a:lstStyle>
          <a:p>
            <a:pPr/>
            <a:r>
              <a:t>–Johnny Appleseed</a:t>
            </a:r>
          </a:p>
        </p:txBody>
      </p:sp>
      <p:sp>
        <p:nvSpPr>
          <p:cNvPr id="94" name="“ここに引用を入力してください。”"/>
          <p:cNvSpPr txBox="1"/>
          <p:nvPr>
            <p:ph type="body" sz="quarter" idx="14"/>
          </p:nvPr>
        </p:nvSpPr>
        <p:spPr>
          <a:xfrm>
            <a:off x="1270000" y="4308686"/>
            <a:ext cx="10464800" cy="60960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ClrTx/>
              <a:buSzTx/>
              <a:buNone/>
              <a:defRPr sz="3400"/>
            </a:lvl1pPr>
          </a:lstStyle>
          <a:p>
            <a:pPr/>
            <a:r>
              <a:t>“ここに引用を入力してください。”</a:t>
            </a:r>
          </a:p>
        </p:txBody>
      </p:sp>
      <p:sp>
        <p:nvSpPr>
          <p:cNvPr id="95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写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イメージ"/>
          <p:cNvSpPr/>
          <p:nvPr>
            <p:ph type="pic" idx="13"/>
          </p:nvPr>
        </p:nvSpPr>
        <p:spPr>
          <a:xfrm>
            <a:off x="-929606" y="-12700"/>
            <a:ext cx="16551777" cy="11034518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タイトルとコンテンツ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Picture 7" descr="Picture 7"/>
          <p:cNvPicPr>
            <a:picLocks noChangeAspect="1"/>
          </p:cNvPicPr>
          <p:nvPr/>
        </p:nvPicPr>
        <p:blipFill>
          <a:blip r:embed="rId3">
            <a:extLst/>
          </a:blip>
          <a:srcRect l="3613" t="0" r="0" b="0"/>
          <a:stretch>
            <a:fillRect/>
          </a:stretch>
        </p:blipFill>
        <p:spPr>
          <a:xfrm>
            <a:off x="-1" y="4066863"/>
            <a:ext cx="4306147" cy="4467537"/>
          </a:xfrm>
          <a:prstGeom prst="rect">
            <a:avLst/>
          </a:prstGeom>
          <a:ln w="12700">
            <a:miter lim="400000"/>
          </a:ln>
        </p:spPr>
      </p:pic>
      <p:pic>
        <p:nvPicPr>
          <p:cNvPr id="118" name="Picture 6" descr="Picture 6"/>
          <p:cNvPicPr>
            <a:picLocks noChangeAspect="1"/>
          </p:cNvPicPr>
          <p:nvPr/>
        </p:nvPicPr>
        <p:blipFill>
          <a:blip r:embed="rId4">
            <a:extLst/>
          </a:blip>
          <a:srcRect l="35640" t="0" r="0" b="0"/>
          <a:stretch>
            <a:fillRect/>
          </a:stretch>
        </p:blipFill>
        <p:spPr>
          <a:xfrm>
            <a:off x="-1" y="4304369"/>
            <a:ext cx="1623907" cy="2523151"/>
          </a:xfrm>
          <a:prstGeom prst="rect">
            <a:avLst/>
          </a:prstGeom>
          <a:ln w="12700">
            <a:miter lim="400000"/>
          </a:ln>
        </p:spPr>
      </p:pic>
      <p:sp>
        <p:nvSpPr>
          <p:cNvPr id="119" name="Oval 15"/>
          <p:cNvSpPr/>
          <p:nvPr/>
        </p:nvSpPr>
        <p:spPr>
          <a:xfrm>
            <a:off x="9182945" y="3007359"/>
            <a:ext cx="3007361" cy="3007362"/>
          </a:xfrm>
          <a:prstGeom prst="ellipse">
            <a:avLst/>
          </a:prstGeom>
          <a:gradFill>
            <a:gsLst>
              <a:gs pos="0">
                <a:srgbClr val="7AC4F0">
                  <a:alpha val="7000"/>
                </a:srgbClr>
              </a:gs>
              <a:gs pos="36000">
                <a:srgbClr val="7AC4F0">
                  <a:alpha val="6000"/>
                </a:srgbClr>
              </a:gs>
              <a:gs pos="69000">
                <a:srgbClr val="7AC4F0">
                  <a:alpha val="0"/>
                </a:srgbClr>
              </a:gs>
            </a:gsLst>
            <a:path path="circle">
              <a:fillToRect l="37721" t="-19636" r="62278" b="119636"/>
            </a:path>
          </a:gradFill>
          <a:ln w="12700">
            <a:miter lim="400000"/>
          </a:ln>
        </p:spPr>
        <p:txBody>
          <a:bodyPr lIns="48767" tIns="48767" rIns="48767" bIns="48767"/>
          <a:lstStyle/>
          <a:p>
            <a:pPr algn="l" defTabSz="1300480">
              <a:defRPr>
                <a:latin typeface="Century Gothic"/>
                <a:ea typeface="Century Gothic"/>
                <a:cs typeface="Century Gothic"/>
                <a:sym typeface="Century Gothic"/>
              </a:defRPr>
            </a:pPr>
          </a:p>
        </p:txBody>
      </p:sp>
      <p:pic>
        <p:nvPicPr>
          <p:cNvPr id="120" name="Picture 8" descr="Picture 8"/>
          <p:cNvPicPr>
            <a:picLocks noChangeAspect="1"/>
          </p:cNvPicPr>
          <p:nvPr/>
        </p:nvPicPr>
        <p:blipFill>
          <a:blip r:embed="rId5">
            <a:extLst/>
          </a:blip>
          <a:srcRect l="0" t="28812" r="0" b="0"/>
          <a:stretch>
            <a:fillRect/>
          </a:stretch>
        </p:blipFill>
        <p:spPr>
          <a:xfrm>
            <a:off x="8532706" y="1219199"/>
            <a:ext cx="1710280" cy="1217502"/>
          </a:xfrm>
          <a:prstGeom prst="rect">
            <a:avLst/>
          </a:prstGeom>
          <a:ln w="12700">
            <a:miter lim="400000"/>
          </a:ln>
        </p:spPr>
      </p:pic>
      <p:pic>
        <p:nvPicPr>
          <p:cNvPr id="121" name="Picture 9" descr="Picture 9"/>
          <p:cNvPicPr>
            <a:picLocks noChangeAspect="1"/>
          </p:cNvPicPr>
          <p:nvPr/>
        </p:nvPicPr>
        <p:blipFill>
          <a:blip r:embed="rId6">
            <a:extLst/>
          </a:blip>
          <a:srcRect l="0" t="0" r="0" b="23320"/>
          <a:stretch>
            <a:fillRect/>
          </a:stretch>
        </p:blipFill>
        <p:spPr>
          <a:xfrm>
            <a:off x="9182945" y="7721600"/>
            <a:ext cx="1059984" cy="812800"/>
          </a:xfrm>
          <a:prstGeom prst="rect">
            <a:avLst/>
          </a:prstGeom>
          <a:ln w="12700">
            <a:miter lim="400000"/>
          </a:ln>
        </p:spPr>
      </p:pic>
      <p:sp>
        <p:nvSpPr>
          <p:cNvPr id="122" name="Rectangle 13"/>
          <p:cNvSpPr/>
          <p:nvPr/>
        </p:nvSpPr>
        <p:spPr>
          <a:xfrm>
            <a:off x="11133666" y="1219199"/>
            <a:ext cx="731521" cy="1219201"/>
          </a:xfrm>
          <a:prstGeom prst="rect">
            <a:avLst/>
          </a:prstGeom>
          <a:solidFill>
            <a:srgbClr val="ACD433"/>
          </a:soli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45000"/>
              </a:srgbClr>
            </a:outerShdw>
          </a:effectLst>
        </p:spPr>
        <p:txBody>
          <a:bodyPr lIns="48767" tIns="48767" rIns="48767" bIns="48767"/>
          <a:lstStyle/>
          <a:p>
            <a:pPr algn="l" defTabSz="1300480">
              <a:defRPr>
                <a:latin typeface="Century Gothic"/>
                <a:ea typeface="Century Gothic"/>
                <a:cs typeface="Century Gothic"/>
                <a:sym typeface="Century Gothic"/>
              </a:defRPr>
            </a:pPr>
          </a:p>
        </p:txBody>
      </p:sp>
      <p:sp>
        <p:nvSpPr>
          <p:cNvPr id="123" name="タイトルテキスト"/>
          <p:cNvSpPr txBox="1"/>
          <p:nvPr>
            <p:ph type="title"/>
          </p:nvPr>
        </p:nvSpPr>
        <p:spPr>
          <a:xfrm>
            <a:off x="689184" y="1702099"/>
            <a:ext cx="10031706" cy="1493899"/>
          </a:xfrm>
          <a:prstGeom prst="rect">
            <a:avLst/>
          </a:prstGeom>
        </p:spPr>
        <p:txBody>
          <a:bodyPr lIns="48767" tIns="48767" rIns="48767" bIns="48767" anchor="t"/>
          <a:lstStyle>
            <a:lvl1pPr algn="l" defTabSz="650240">
              <a:defRPr sz="5800">
                <a:solidFill>
                  <a:srgbClr val="EBEBEB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/>
            <a:r>
              <a:t>タイトルテキスト</a:t>
            </a:r>
          </a:p>
        </p:txBody>
      </p:sp>
      <p:sp>
        <p:nvSpPr>
          <p:cNvPr id="124" name="本文レベル1…"/>
          <p:cNvSpPr txBox="1"/>
          <p:nvPr>
            <p:ph type="body" sz="half" idx="1"/>
          </p:nvPr>
        </p:nvSpPr>
        <p:spPr>
          <a:xfrm>
            <a:off x="1176865" y="3408979"/>
            <a:ext cx="9542979" cy="4475181"/>
          </a:xfrm>
          <a:prstGeom prst="rect">
            <a:avLst/>
          </a:prstGeom>
        </p:spPr>
        <p:txBody>
          <a:bodyPr lIns="48767" tIns="48767" rIns="48767" bIns="48767" anchor="t"/>
          <a:lstStyle>
            <a:lvl1pPr marL="480059" indent="-480059" defTabSz="650240">
              <a:spcBef>
                <a:spcPts val="1400"/>
              </a:spcBef>
              <a:buClr>
                <a:srgbClr val="ACD433"/>
              </a:buClr>
              <a:buSzPct val="80000"/>
              <a:buChar char=""/>
              <a:defRPr sz="2800"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01700" defTabSz="650240">
              <a:spcBef>
                <a:spcPts val="1400"/>
              </a:spcBef>
              <a:buClr>
                <a:srgbClr val="ACD433"/>
              </a:buClr>
              <a:buSzPct val="80000"/>
              <a:buChar char=""/>
              <a:defRPr sz="2800"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314450" indent="-400050" defTabSz="650240">
              <a:spcBef>
                <a:spcPts val="1400"/>
              </a:spcBef>
              <a:buClr>
                <a:srgbClr val="ACD433"/>
              </a:buClr>
              <a:buSzPct val="80000"/>
              <a:buChar char=""/>
              <a:defRPr sz="2800"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828800" indent="-457200" defTabSz="650240">
              <a:spcBef>
                <a:spcPts val="1400"/>
              </a:spcBef>
              <a:buClr>
                <a:srgbClr val="ACD433"/>
              </a:buClr>
              <a:buSzPct val="80000"/>
              <a:buChar char=""/>
              <a:defRPr sz="2800"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286000" indent="-457200" defTabSz="650240">
              <a:spcBef>
                <a:spcPts val="1400"/>
              </a:spcBef>
              <a:buClr>
                <a:srgbClr val="ACD433"/>
              </a:buClr>
              <a:buSzPct val="80000"/>
              <a:buChar char=""/>
              <a:defRPr sz="2800">
                <a:latin typeface="Century Gothic"/>
                <a:ea typeface="Century Gothic"/>
                <a:cs typeface="Century Gothic"/>
                <a:sym typeface="Century Gothic"/>
              </a:defRPr>
            </a:lvl5pPr>
          </a:lstStyle>
          <a:p>
            <a:pPr/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125" name="スライド番号"/>
          <p:cNvSpPr txBox="1"/>
          <p:nvPr>
            <p:ph type="sldNum" sz="quarter" idx="2"/>
          </p:nvPr>
        </p:nvSpPr>
        <p:spPr>
          <a:xfrm>
            <a:off x="11167174" y="1671774"/>
            <a:ext cx="645150" cy="681737"/>
          </a:xfrm>
          <a:prstGeom prst="rect">
            <a:avLst/>
          </a:prstGeom>
        </p:spPr>
        <p:txBody>
          <a:bodyPr lIns="48767" tIns="48767" rIns="48767" bIns="48767" anchor="b"/>
          <a:lstStyle>
            <a:lvl1pPr defTabSz="1300480">
              <a:defRPr sz="38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タイトルとコンテンツ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Picture 7" descr="Picture 7"/>
          <p:cNvPicPr>
            <a:picLocks noChangeAspect="1"/>
          </p:cNvPicPr>
          <p:nvPr/>
        </p:nvPicPr>
        <p:blipFill>
          <a:blip r:embed="rId3">
            <a:extLst/>
          </a:blip>
          <a:srcRect l="3613" t="0" r="0" b="0"/>
          <a:stretch>
            <a:fillRect/>
          </a:stretch>
        </p:blipFill>
        <p:spPr>
          <a:xfrm>
            <a:off x="-1" y="4066863"/>
            <a:ext cx="4306147" cy="4467537"/>
          </a:xfrm>
          <a:prstGeom prst="rect">
            <a:avLst/>
          </a:prstGeom>
          <a:ln w="12700">
            <a:miter lim="400000"/>
          </a:ln>
        </p:spPr>
      </p:pic>
      <p:pic>
        <p:nvPicPr>
          <p:cNvPr id="133" name="Picture 6" descr="Picture 6"/>
          <p:cNvPicPr>
            <a:picLocks noChangeAspect="1"/>
          </p:cNvPicPr>
          <p:nvPr/>
        </p:nvPicPr>
        <p:blipFill>
          <a:blip r:embed="rId4">
            <a:extLst/>
          </a:blip>
          <a:srcRect l="35640" t="0" r="0" b="0"/>
          <a:stretch>
            <a:fillRect/>
          </a:stretch>
        </p:blipFill>
        <p:spPr>
          <a:xfrm>
            <a:off x="-1" y="4304369"/>
            <a:ext cx="1623907" cy="2523151"/>
          </a:xfrm>
          <a:prstGeom prst="rect">
            <a:avLst/>
          </a:prstGeom>
          <a:ln w="12700">
            <a:miter lim="400000"/>
          </a:ln>
        </p:spPr>
      </p:pic>
      <p:sp>
        <p:nvSpPr>
          <p:cNvPr id="134" name="Oval 15"/>
          <p:cNvSpPr/>
          <p:nvPr/>
        </p:nvSpPr>
        <p:spPr>
          <a:xfrm>
            <a:off x="9182945" y="3007359"/>
            <a:ext cx="3007361" cy="3007362"/>
          </a:xfrm>
          <a:prstGeom prst="ellipse">
            <a:avLst/>
          </a:prstGeom>
          <a:gradFill>
            <a:gsLst>
              <a:gs pos="0">
                <a:srgbClr val="7AC4F0">
                  <a:alpha val="7000"/>
                </a:srgbClr>
              </a:gs>
              <a:gs pos="36000">
                <a:srgbClr val="7AC4F0">
                  <a:alpha val="6000"/>
                </a:srgbClr>
              </a:gs>
              <a:gs pos="69000">
                <a:srgbClr val="7AC4F0">
                  <a:alpha val="0"/>
                </a:srgbClr>
              </a:gs>
            </a:gsLst>
            <a:path path="circle">
              <a:fillToRect l="37721" t="-19636" r="62278" b="119636"/>
            </a:path>
          </a:gradFill>
          <a:ln w="12700">
            <a:miter lim="400000"/>
          </a:ln>
        </p:spPr>
        <p:txBody>
          <a:bodyPr lIns="48767" tIns="48767" rIns="48767" bIns="48767"/>
          <a:lstStyle/>
          <a:p>
            <a:pPr algn="l" defTabSz="1300480">
              <a:defRPr>
                <a:latin typeface="Century Gothic"/>
                <a:ea typeface="Century Gothic"/>
                <a:cs typeface="Century Gothic"/>
                <a:sym typeface="Century Gothic"/>
              </a:defRPr>
            </a:pPr>
          </a:p>
        </p:txBody>
      </p:sp>
      <p:pic>
        <p:nvPicPr>
          <p:cNvPr id="135" name="Picture 8" descr="Picture 8"/>
          <p:cNvPicPr>
            <a:picLocks noChangeAspect="1"/>
          </p:cNvPicPr>
          <p:nvPr/>
        </p:nvPicPr>
        <p:blipFill>
          <a:blip r:embed="rId5">
            <a:extLst/>
          </a:blip>
          <a:srcRect l="0" t="28812" r="0" b="0"/>
          <a:stretch>
            <a:fillRect/>
          </a:stretch>
        </p:blipFill>
        <p:spPr>
          <a:xfrm>
            <a:off x="8532706" y="1219199"/>
            <a:ext cx="1710280" cy="1217502"/>
          </a:xfrm>
          <a:prstGeom prst="rect">
            <a:avLst/>
          </a:prstGeom>
          <a:ln w="12700">
            <a:miter lim="400000"/>
          </a:ln>
        </p:spPr>
      </p:pic>
      <p:pic>
        <p:nvPicPr>
          <p:cNvPr id="136" name="Picture 9" descr="Picture 9"/>
          <p:cNvPicPr>
            <a:picLocks noChangeAspect="1"/>
          </p:cNvPicPr>
          <p:nvPr/>
        </p:nvPicPr>
        <p:blipFill>
          <a:blip r:embed="rId6">
            <a:extLst/>
          </a:blip>
          <a:srcRect l="0" t="0" r="0" b="23320"/>
          <a:stretch>
            <a:fillRect/>
          </a:stretch>
        </p:blipFill>
        <p:spPr>
          <a:xfrm>
            <a:off x="9182945" y="7721600"/>
            <a:ext cx="1059984" cy="812800"/>
          </a:xfrm>
          <a:prstGeom prst="rect">
            <a:avLst/>
          </a:prstGeom>
          <a:ln w="12700">
            <a:miter lim="400000"/>
          </a:ln>
        </p:spPr>
      </p:pic>
      <p:sp>
        <p:nvSpPr>
          <p:cNvPr id="137" name="Rectangle 13"/>
          <p:cNvSpPr/>
          <p:nvPr/>
        </p:nvSpPr>
        <p:spPr>
          <a:xfrm>
            <a:off x="11133666" y="1219199"/>
            <a:ext cx="731521" cy="1219201"/>
          </a:xfrm>
          <a:prstGeom prst="rect">
            <a:avLst/>
          </a:prstGeom>
          <a:solidFill>
            <a:srgbClr val="ACD433"/>
          </a:soli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45000"/>
              </a:srgbClr>
            </a:outerShdw>
          </a:effectLst>
        </p:spPr>
        <p:txBody>
          <a:bodyPr lIns="48767" tIns="48767" rIns="48767" bIns="48767"/>
          <a:lstStyle/>
          <a:p>
            <a:pPr algn="l" defTabSz="1300480">
              <a:defRPr>
                <a:latin typeface="Century Gothic"/>
                <a:ea typeface="Century Gothic"/>
                <a:cs typeface="Century Gothic"/>
                <a:sym typeface="Century Gothic"/>
              </a:defRPr>
            </a:pPr>
          </a:p>
        </p:txBody>
      </p:sp>
      <p:sp>
        <p:nvSpPr>
          <p:cNvPr id="138" name="タイトルテキスト"/>
          <p:cNvSpPr txBox="1"/>
          <p:nvPr>
            <p:ph type="title"/>
          </p:nvPr>
        </p:nvSpPr>
        <p:spPr>
          <a:xfrm>
            <a:off x="689184" y="1702099"/>
            <a:ext cx="10031706" cy="1493899"/>
          </a:xfrm>
          <a:prstGeom prst="rect">
            <a:avLst/>
          </a:prstGeom>
        </p:spPr>
        <p:txBody>
          <a:bodyPr lIns="48767" tIns="48767" rIns="48767" bIns="48767" anchor="t"/>
          <a:lstStyle>
            <a:lvl1pPr algn="l" defTabSz="650240">
              <a:defRPr sz="5800">
                <a:solidFill>
                  <a:srgbClr val="EBEBEB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/>
            <a:r>
              <a:t>タイトルテキスト</a:t>
            </a:r>
          </a:p>
        </p:txBody>
      </p:sp>
      <p:sp>
        <p:nvSpPr>
          <p:cNvPr id="139" name="本文レベル1…"/>
          <p:cNvSpPr txBox="1"/>
          <p:nvPr>
            <p:ph type="body" sz="half" idx="1"/>
          </p:nvPr>
        </p:nvSpPr>
        <p:spPr>
          <a:xfrm>
            <a:off x="1176865" y="3408979"/>
            <a:ext cx="9542979" cy="4475181"/>
          </a:xfrm>
          <a:prstGeom prst="rect">
            <a:avLst/>
          </a:prstGeom>
        </p:spPr>
        <p:txBody>
          <a:bodyPr lIns="48767" tIns="48767" rIns="48767" bIns="48767" anchor="t"/>
          <a:lstStyle>
            <a:lvl1pPr marL="480059" indent="-480059" defTabSz="650240">
              <a:spcBef>
                <a:spcPts val="1400"/>
              </a:spcBef>
              <a:buClr>
                <a:srgbClr val="ACD433"/>
              </a:buClr>
              <a:buSzPct val="80000"/>
              <a:defRPr sz="2800"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01700" defTabSz="650240">
              <a:spcBef>
                <a:spcPts val="1400"/>
              </a:spcBef>
              <a:buClr>
                <a:srgbClr val="ACD433"/>
              </a:buClr>
              <a:buSzPct val="80000"/>
              <a:defRPr sz="2800"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314450" indent="-400050" defTabSz="650240">
              <a:spcBef>
                <a:spcPts val="1400"/>
              </a:spcBef>
              <a:buClr>
                <a:srgbClr val="ACD433"/>
              </a:buClr>
              <a:buSzPct val="80000"/>
              <a:defRPr sz="2800"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828800" indent="-457200" defTabSz="650240">
              <a:spcBef>
                <a:spcPts val="1400"/>
              </a:spcBef>
              <a:buClr>
                <a:srgbClr val="ACD433"/>
              </a:buClr>
              <a:buSzPct val="80000"/>
              <a:defRPr sz="2800"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286000" indent="-457200" defTabSz="650240">
              <a:spcBef>
                <a:spcPts val="1400"/>
              </a:spcBef>
              <a:buClr>
                <a:srgbClr val="ACD433"/>
              </a:buClr>
              <a:buSzPct val="80000"/>
              <a:defRPr sz="2800">
                <a:latin typeface="Century Gothic"/>
                <a:ea typeface="Century Gothic"/>
                <a:cs typeface="Century Gothic"/>
                <a:sym typeface="Century Gothic"/>
              </a:defRPr>
            </a:lvl5pPr>
          </a:lstStyle>
          <a:p>
            <a:pPr/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140" name="スライド番号"/>
          <p:cNvSpPr txBox="1"/>
          <p:nvPr>
            <p:ph type="sldNum" sz="quarter" idx="2"/>
          </p:nvPr>
        </p:nvSpPr>
        <p:spPr>
          <a:xfrm>
            <a:off x="11167174" y="1671774"/>
            <a:ext cx="645150" cy="681737"/>
          </a:xfrm>
          <a:prstGeom prst="rect">
            <a:avLst/>
          </a:prstGeom>
        </p:spPr>
        <p:txBody>
          <a:bodyPr lIns="48767" tIns="48767" rIns="48767" bIns="48767" anchor="b"/>
          <a:lstStyle>
            <a:lvl1pPr defTabSz="1300480">
              <a:defRPr sz="38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画像（横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イメージ"/>
          <p:cNvSpPr/>
          <p:nvPr>
            <p:ph type="pic" idx="13"/>
          </p:nvPr>
        </p:nvSpPr>
        <p:spPr>
          <a:xfrm>
            <a:off x="-647700" y="508000"/>
            <a:ext cx="12369801" cy="6142538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タイトルテキスト"/>
          <p:cNvSpPr txBox="1"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/>
          <a:lstStyle/>
          <a:p>
            <a:pPr/>
            <a:r>
              <a:t>タイトルテキスト</a:t>
            </a:r>
          </a:p>
        </p:txBody>
      </p:sp>
      <p:sp>
        <p:nvSpPr>
          <p:cNvPr id="22" name="本文レベル1…"/>
          <p:cNvSpPr txBox="1"/>
          <p:nvPr>
            <p:ph type="body" sz="quarter" idx="1"/>
          </p:nvPr>
        </p:nvSpPr>
        <p:spPr>
          <a:xfrm>
            <a:off x="1270000" y="81534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None/>
              <a:defRPr sz="3700"/>
            </a:lvl1pPr>
            <a:lvl2pPr marL="0" indent="0" algn="ctr">
              <a:spcBef>
                <a:spcPts val="0"/>
              </a:spcBef>
              <a:buClrTx/>
              <a:buSzTx/>
              <a:buNone/>
              <a:defRPr sz="3700"/>
            </a:lvl2pPr>
            <a:lvl3pPr marL="0" indent="0" algn="ctr">
              <a:spcBef>
                <a:spcPts val="0"/>
              </a:spcBef>
              <a:buClrTx/>
              <a:buSzTx/>
              <a:buNone/>
              <a:defRPr sz="3700"/>
            </a:lvl3pPr>
            <a:lvl4pPr marL="0" indent="0" algn="ctr">
              <a:spcBef>
                <a:spcPts val="0"/>
              </a:spcBef>
              <a:buClrTx/>
              <a:buSzTx/>
              <a:buNone/>
              <a:defRPr sz="3700"/>
            </a:lvl4pPr>
            <a:lvl5pPr marL="0" indent="0" algn="ctr">
              <a:spcBef>
                <a:spcPts val="0"/>
              </a:spcBef>
              <a:buClrTx/>
              <a:buSzTx/>
              <a:buNone/>
              <a:defRPr sz="3700"/>
            </a:lvl5pPr>
          </a:lstStyle>
          <a:p>
            <a:pPr/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23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タイトル（中央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タイトルテキスト"/>
          <p:cNvSpPr txBox="1"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タイトルテキスト</a:t>
            </a:r>
          </a:p>
        </p:txBody>
      </p:sp>
      <p:sp>
        <p:nvSpPr>
          <p:cNvPr id="31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画像（縦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イメージ"/>
          <p:cNvSpPr/>
          <p:nvPr>
            <p:ph type="pic" idx="13"/>
          </p:nvPr>
        </p:nvSpPr>
        <p:spPr>
          <a:xfrm>
            <a:off x="2451058" y="-138499"/>
            <a:ext cx="13525502" cy="9017002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タイトルテキスト"/>
          <p:cNvSpPr txBox="1"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タイトルテキスト</a:t>
            </a:r>
          </a:p>
        </p:txBody>
      </p:sp>
      <p:sp>
        <p:nvSpPr>
          <p:cNvPr id="40" name="本文レベル1…"/>
          <p:cNvSpPr txBox="1"/>
          <p:nvPr>
            <p:ph type="body" sz="quarter" idx="1"/>
          </p:nvPr>
        </p:nvSpPr>
        <p:spPr>
          <a:xfrm>
            <a:off x="952500" y="4724400"/>
            <a:ext cx="5334000" cy="41148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None/>
              <a:defRPr sz="3700"/>
            </a:lvl1pPr>
            <a:lvl2pPr marL="0" indent="0" algn="ctr">
              <a:spcBef>
                <a:spcPts val="0"/>
              </a:spcBef>
              <a:buClrTx/>
              <a:buSzTx/>
              <a:buNone/>
              <a:defRPr sz="3700"/>
            </a:lvl2pPr>
            <a:lvl3pPr marL="0" indent="0" algn="ctr">
              <a:spcBef>
                <a:spcPts val="0"/>
              </a:spcBef>
              <a:buClrTx/>
              <a:buSzTx/>
              <a:buNone/>
              <a:defRPr sz="3700"/>
            </a:lvl3pPr>
            <a:lvl4pPr marL="0" indent="0" algn="ctr">
              <a:spcBef>
                <a:spcPts val="0"/>
              </a:spcBef>
              <a:buClrTx/>
              <a:buSzTx/>
              <a:buNone/>
              <a:defRPr sz="3700"/>
            </a:lvl4pPr>
            <a:lvl5pPr marL="0" indent="0" algn="ctr">
              <a:spcBef>
                <a:spcPts val="0"/>
              </a:spcBef>
              <a:buClrTx/>
              <a:buSzTx/>
              <a:buNone/>
              <a:defRPr sz="3700"/>
            </a:lvl5pPr>
          </a:lstStyle>
          <a:p>
            <a:pPr/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41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タイトル（上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タイトルテキスト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タイトルテキスト</a:t>
            </a:r>
          </a:p>
        </p:txBody>
      </p:sp>
      <p:sp>
        <p:nvSpPr>
          <p:cNvPr id="49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タイトル&amp;箇条書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タイトルテキスト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タイトルテキスト</a:t>
            </a:r>
          </a:p>
        </p:txBody>
      </p:sp>
      <p:sp>
        <p:nvSpPr>
          <p:cNvPr id="57" name="本文レベル1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ClrTx/>
            </a:lvl1pPr>
            <a:lvl2pPr>
              <a:buClrTx/>
            </a:lvl2pPr>
            <a:lvl3pPr>
              <a:buClrTx/>
            </a:lvl3pPr>
            <a:lvl4pPr>
              <a:buClrTx/>
            </a:lvl4pPr>
            <a:lvl5pPr>
              <a:buClrTx/>
            </a:lvl5pPr>
          </a:lstStyle>
          <a:p>
            <a:pPr/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58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タイトル、箇条書き、画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イメージ"/>
          <p:cNvSpPr/>
          <p:nvPr>
            <p:ph type="pic" idx="13"/>
          </p:nvPr>
        </p:nvSpPr>
        <p:spPr>
          <a:xfrm>
            <a:off x="4473575" y="2032000"/>
            <a:ext cx="10287000" cy="6858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タイトルテキスト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タイトルテキスト</a:t>
            </a:r>
          </a:p>
        </p:txBody>
      </p:sp>
      <p:sp>
        <p:nvSpPr>
          <p:cNvPr id="67" name="本文レベル1…"/>
          <p:cNvSpPr txBox="1"/>
          <p:nvPr>
            <p:ph type="body" sz="half" idx="1"/>
          </p:nvPr>
        </p:nvSpPr>
        <p:spPr>
          <a:xfrm>
            <a:off x="952500" y="25908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buClrTx/>
              <a:defRPr sz="2800"/>
            </a:lvl1pPr>
            <a:lvl2pPr marL="685800" indent="-342900">
              <a:spcBef>
                <a:spcPts val="3200"/>
              </a:spcBef>
              <a:buClrTx/>
              <a:defRPr sz="2800"/>
            </a:lvl2pPr>
            <a:lvl3pPr marL="1028700" indent="-342900">
              <a:spcBef>
                <a:spcPts val="3200"/>
              </a:spcBef>
              <a:buClrTx/>
              <a:defRPr sz="2800"/>
            </a:lvl3pPr>
            <a:lvl4pPr marL="1371600" indent="-342900">
              <a:spcBef>
                <a:spcPts val="3200"/>
              </a:spcBef>
              <a:buClrTx/>
              <a:defRPr sz="2800"/>
            </a:lvl4pPr>
            <a:lvl5pPr marL="1714500" indent="-342900">
              <a:spcBef>
                <a:spcPts val="3200"/>
              </a:spcBef>
              <a:buClrTx/>
              <a:defRPr sz="2800"/>
            </a:lvl5pPr>
          </a:lstStyle>
          <a:p>
            <a:pPr/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68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箇条書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本文レベル1…"/>
          <p:cNvSpPr txBox="1"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>
            <a:lvl1pPr>
              <a:buClrTx/>
            </a:lvl1pPr>
            <a:lvl2pPr>
              <a:buClrTx/>
            </a:lvl2pPr>
            <a:lvl3pPr>
              <a:buClrTx/>
            </a:lvl3pPr>
            <a:lvl4pPr>
              <a:buClrTx/>
            </a:lvl4pPr>
            <a:lvl5pPr>
              <a:buClrTx/>
            </a:lvl5pPr>
          </a:lstStyle>
          <a:p>
            <a:pPr/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76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画像（3点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イメージ"/>
          <p:cNvSpPr/>
          <p:nvPr>
            <p:ph type="pic" sz="quarter" idx="13"/>
          </p:nvPr>
        </p:nvSpPr>
        <p:spPr>
          <a:xfrm>
            <a:off x="6426200" y="4965700"/>
            <a:ext cx="5886450" cy="39243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イメージ"/>
          <p:cNvSpPr/>
          <p:nvPr>
            <p:ph type="pic" sz="quarter" idx="14"/>
          </p:nvPr>
        </p:nvSpPr>
        <p:spPr>
          <a:xfrm>
            <a:off x="6737350" y="639233"/>
            <a:ext cx="5880100" cy="3920067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イメージ"/>
          <p:cNvSpPr/>
          <p:nvPr>
            <p:ph type="pic" idx="15"/>
          </p:nvPr>
        </p:nvSpPr>
        <p:spPr>
          <a:xfrm>
            <a:off x="-3400425" y="-127000"/>
            <a:ext cx="13525500" cy="9017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テキスト"/>
          <p:cNvSpPr txBox="1"/>
          <p:nvPr>
            <p:ph type="title"/>
          </p:nvPr>
        </p:nvSpPr>
        <p:spPr>
          <a:xfrm>
            <a:off x="952500" y="2540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タイトルテキスト</a:t>
            </a:r>
          </a:p>
        </p:txBody>
      </p:sp>
      <p:sp>
        <p:nvSpPr>
          <p:cNvPr id="3" name="本文レベル1…"/>
          <p:cNvSpPr txBox="1"/>
          <p:nvPr>
            <p:ph type="body" idx="1"/>
          </p:nvPr>
        </p:nvSpPr>
        <p:spPr>
          <a:xfrm>
            <a:off x="952500" y="25908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4" name="スライド番号"/>
          <p:cNvSpPr txBox="1"/>
          <p:nvPr>
            <p:ph type="sldNum" sz="quarter" idx="2"/>
          </p:nvPr>
        </p:nvSpPr>
        <p:spPr>
          <a:xfrm>
            <a:off x="6328884" y="9296400"/>
            <a:ext cx="340259" cy="324306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6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b="0" baseline="0" cap="none" i="0" spc="0" strike="noStrike" sz="32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b="0" baseline="0" cap="none" i="0" spc="0" strike="noStrike" sz="32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b="0" baseline="0" cap="none" i="0" spc="0" strike="noStrike" sz="32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b="0" baseline="0" cap="none" i="0" spc="0" strike="noStrike" sz="32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b="0" baseline="0" cap="none" i="0" spc="0" strike="noStrike" sz="32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b="0" baseline="0" cap="none" i="0" spc="0" strike="noStrike" sz="32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b="0" baseline="0" cap="none" i="0" spc="0" strike="noStrike" sz="32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b="0" baseline="0" cap="none" i="0" spc="0" strike="noStrike" sz="32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b="0" baseline="0" cap="none" i="0" spc="0" strike="noStrike" sz="32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9pPr>
    </p:bodyStyle>
    <p:other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10.pn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2.png"/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5" Type="http://schemas.openxmlformats.org/officeDocument/2006/relationships/image" Target="../media/image20.png"/><Relationship Id="rId6" Type="http://schemas.openxmlformats.org/officeDocument/2006/relationships/image" Target="../media/image21.png"/><Relationship Id="rId7" Type="http://schemas.openxmlformats.org/officeDocument/2006/relationships/image" Target="../media/image22.png"/><Relationship Id="rId8" Type="http://schemas.openxmlformats.org/officeDocument/2006/relationships/image" Target="../media/image3.jpe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Relationship Id="rId4" Type="http://schemas.openxmlformats.org/officeDocument/2006/relationships/image" Target="../media/image14.png"/><Relationship Id="rId5" Type="http://schemas.openxmlformats.org/officeDocument/2006/relationships/image" Target="../media/image18.png"/><Relationship Id="rId6" Type="http://schemas.openxmlformats.org/officeDocument/2006/relationships/image" Target="../media/image19.png"/><Relationship Id="rId7" Type="http://schemas.openxmlformats.org/officeDocument/2006/relationships/image" Target="../media/image20.pn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.jpeg"/><Relationship Id="rId3" Type="http://schemas.openxmlformats.org/officeDocument/2006/relationships/audio" Target="../media/media1.mp3"/><Relationship Id="rId4" Type="http://schemas.microsoft.com/office/2007/relationships/media" Target="../media/media1.mp3"/><Relationship Id="rId5" Type="http://schemas.openxmlformats.org/officeDocument/2006/relationships/image" Target="../media/image23.png"/><Relationship Id="rId6" Type="http://schemas.openxmlformats.org/officeDocument/2006/relationships/audio" Target="../media/media2.mp3"/><Relationship Id="rId7" Type="http://schemas.microsoft.com/office/2007/relationships/media" Target="../media/media2.mp3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.jpeg"/><Relationship Id="rId3" Type="http://schemas.openxmlformats.org/officeDocument/2006/relationships/audio" Target="../media/media1.mp3"/><Relationship Id="rId4" Type="http://schemas.microsoft.com/office/2007/relationships/media" Target="../media/media1.mp3"/><Relationship Id="rId5" Type="http://schemas.openxmlformats.org/officeDocument/2006/relationships/image" Target="../media/image23.png"/><Relationship Id="rId6" Type="http://schemas.openxmlformats.org/officeDocument/2006/relationships/audio" Target="../media/media2.mp3"/><Relationship Id="rId7" Type="http://schemas.microsoft.com/office/2007/relationships/media" Target="../media/media2.mp3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.jpeg"/><Relationship Id="rId3" Type="http://schemas.openxmlformats.org/officeDocument/2006/relationships/audio" Target="../media/media1.mp3"/><Relationship Id="rId4" Type="http://schemas.microsoft.com/office/2007/relationships/media" Target="../media/media1.mp3"/><Relationship Id="rId5" Type="http://schemas.openxmlformats.org/officeDocument/2006/relationships/image" Target="../media/image23.png"/><Relationship Id="rId6" Type="http://schemas.openxmlformats.org/officeDocument/2006/relationships/audio" Target="../media/media2.mp3"/><Relationship Id="rId7" Type="http://schemas.microsoft.com/office/2007/relationships/media" Target="../media/media2.mp3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.jpeg"/><Relationship Id="rId3" Type="http://schemas.openxmlformats.org/officeDocument/2006/relationships/audio" Target="../media/media3.mp3"/><Relationship Id="rId4" Type="http://schemas.microsoft.com/office/2007/relationships/media" Target="../media/media3.mp3"/><Relationship Id="rId5" Type="http://schemas.openxmlformats.org/officeDocument/2006/relationships/image" Target="../media/image23.png"/><Relationship Id="rId6" Type="http://schemas.openxmlformats.org/officeDocument/2006/relationships/audio" Target="../media/media2.mp3"/><Relationship Id="rId7" Type="http://schemas.microsoft.com/office/2007/relationships/media" Target="../media/media2.mp3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.jpeg"/><Relationship Id="rId3" Type="http://schemas.openxmlformats.org/officeDocument/2006/relationships/audio" Target="../media/media3.mp3"/><Relationship Id="rId4" Type="http://schemas.microsoft.com/office/2007/relationships/media" Target="../media/media3.mp3"/><Relationship Id="rId5" Type="http://schemas.openxmlformats.org/officeDocument/2006/relationships/image" Target="../media/image23.png"/><Relationship Id="rId6" Type="http://schemas.openxmlformats.org/officeDocument/2006/relationships/audio" Target="../media/media2.mp3"/><Relationship Id="rId7" Type="http://schemas.microsoft.com/office/2007/relationships/media" Target="../media/media2.mp3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9.jpeg"/><Relationship Id="rId3" Type="http://schemas.openxmlformats.org/officeDocument/2006/relationships/audio" Target="../media/media3.mp3"/><Relationship Id="rId4" Type="http://schemas.microsoft.com/office/2007/relationships/media" Target="../media/media3.mp3"/><Relationship Id="rId5" Type="http://schemas.openxmlformats.org/officeDocument/2006/relationships/image" Target="../media/image23.png"/><Relationship Id="rId6" Type="http://schemas.openxmlformats.org/officeDocument/2006/relationships/audio" Target="../media/media2.mp3"/><Relationship Id="rId7" Type="http://schemas.microsoft.com/office/2007/relationships/media" Target="../media/media2.mp3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3" Type="http://schemas.openxmlformats.org/officeDocument/2006/relationships/image" Target="../media/image1.jpeg"/><Relationship Id="rId4" Type="http://schemas.openxmlformats.org/officeDocument/2006/relationships/image" Target="../media/image8.png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3" Type="http://schemas.openxmlformats.org/officeDocument/2006/relationships/image" Target="../media/image1.jpe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3" Type="http://schemas.openxmlformats.org/officeDocument/2006/relationships/image" Target="../media/image1.jpe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0.png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pn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9.png"/><Relationship Id="rId3" Type="http://schemas.openxmlformats.org/officeDocument/2006/relationships/image" Target="../media/image10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Relationship Id="rId4" Type="http://schemas.openxmlformats.org/officeDocument/2006/relationships/image" Target="../media/image13.pn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jpeg"/><Relationship Id="rId3" Type="http://schemas.openxmlformats.org/officeDocument/2006/relationships/image" Target="../media/image14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5.png"/><Relationship Id="rId3" Type="http://schemas.openxmlformats.org/officeDocument/2006/relationships/image" Target="../media/image14.png"/><Relationship Id="rId4" Type="http://schemas.openxmlformats.org/officeDocument/2006/relationships/image" Target="../media/image3.jpe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5.png"/><Relationship Id="rId3" Type="http://schemas.openxmlformats.org/officeDocument/2006/relationships/image" Target="../media/image14.png"/><Relationship Id="rId4" Type="http://schemas.openxmlformats.org/officeDocument/2006/relationships/image" Target="../media/image16.png"/><Relationship Id="rId5" Type="http://schemas.openxmlformats.org/officeDocument/2006/relationships/image" Target="../media/image17.png"/><Relationship Id="rId6" Type="http://schemas.openxmlformats.org/officeDocument/2006/relationships/image" Target="../media/image3.jpe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2.png"/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5" Type="http://schemas.openxmlformats.org/officeDocument/2006/relationships/image" Target="../media/image20.pn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2.png"/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5" Type="http://schemas.openxmlformats.org/officeDocument/2006/relationships/image" Target="../media/image20.png"/><Relationship Id="rId6" Type="http://schemas.openxmlformats.org/officeDocument/2006/relationships/image" Target="../media/image3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" name="407DECFB-6752-4ACA-9199-406E92CFE0C2-L0-001.png" descr="407DECFB-6752-4ACA-9199-406E92CFE0C2-L0-00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56803" y="189301"/>
            <a:ext cx="687349" cy="924079"/>
          </a:xfrm>
          <a:prstGeom prst="rect">
            <a:avLst/>
          </a:prstGeom>
          <a:ln w="12700">
            <a:miter lim="400000"/>
          </a:ln>
        </p:spPr>
      </p:pic>
      <p:sp>
        <p:nvSpPr>
          <p:cNvPr id="150" name="あいさつ"/>
          <p:cNvSpPr txBox="1"/>
          <p:nvPr/>
        </p:nvSpPr>
        <p:spPr>
          <a:xfrm>
            <a:off x="5457928" y="219541"/>
            <a:ext cx="3162301" cy="863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000">
                <a:solidFill>
                  <a:schemeClr val="accent4">
                    <a:hueOff val="-624705"/>
                    <a:lumOff val="1372"/>
                  </a:schemeClr>
                </a:solidFill>
              </a:defRPr>
            </a:lvl1pPr>
          </a:lstStyle>
          <a:p>
            <a:pPr/>
            <a:r>
              <a:t>あいさつ</a:t>
            </a:r>
          </a:p>
        </p:txBody>
      </p:sp>
      <p:sp>
        <p:nvSpPr>
          <p:cNvPr id="151" name="プライベートゾーン"/>
          <p:cNvSpPr txBox="1"/>
          <p:nvPr/>
        </p:nvSpPr>
        <p:spPr>
          <a:xfrm>
            <a:off x="3474793" y="3631367"/>
            <a:ext cx="7673386" cy="863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000"/>
            </a:lvl1pPr>
          </a:lstStyle>
          <a:p>
            <a:pPr/>
            <a:r>
              <a:t>プライベートゾーン</a:t>
            </a:r>
          </a:p>
        </p:txBody>
      </p:sp>
      <p:sp>
        <p:nvSpPr>
          <p:cNvPr id="152" name="リラクゼーション"/>
          <p:cNvSpPr txBox="1"/>
          <p:nvPr/>
        </p:nvSpPr>
        <p:spPr>
          <a:xfrm>
            <a:off x="3933928" y="5874794"/>
            <a:ext cx="6210301" cy="863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000"/>
            </a:lvl1pPr>
          </a:lstStyle>
          <a:p>
            <a:pPr/>
            <a:r>
              <a:t>リラクゼーション</a:t>
            </a:r>
          </a:p>
        </p:txBody>
      </p:sp>
      <p:sp>
        <p:nvSpPr>
          <p:cNvPr id="153" name="あいさつ"/>
          <p:cNvSpPr txBox="1"/>
          <p:nvPr/>
        </p:nvSpPr>
        <p:spPr>
          <a:xfrm>
            <a:off x="5329266" y="8680478"/>
            <a:ext cx="3162301" cy="863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000"/>
            </a:lvl1pPr>
          </a:lstStyle>
          <a:p>
            <a:pPr/>
            <a:r>
              <a:t>あいさつ</a:t>
            </a:r>
          </a:p>
        </p:txBody>
      </p:sp>
      <p:pic>
        <p:nvPicPr>
          <p:cNvPr id="154" name="407DECFB-6752-4ACA-9199-406E92CFE0C2-L0-001.png" descr="407DECFB-6752-4ACA-9199-406E92CFE0C2-L0-00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13270" y="8566644"/>
            <a:ext cx="811707" cy="1091268"/>
          </a:xfrm>
          <a:prstGeom prst="rect">
            <a:avLst/>
          </a:prstGeom>
          <a:ln w="12700">
            <a:miter lim="400000"/>
          </a:ln>
        </p:spPr>
      </p:pic>
      <p:sp>
        <p:nvSpPr>
          <p:cNvPr id="155" name="ふりかえり"/>
          <p:cNvSpPr txBox="1"/>
          <p:nvPr/>
        </p:nvSpPr>
        <p:spPr>
          <a:xfrm>
            <a:off x="5092168" y="7316295"/>
            <a:ext cx="3893821" cy="863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000"/>
            </a:lvl1pPr>
          </a:lstStyle>
          <a:p>
            <a:pPr/>
            <a:r>
              <a:t>ふりかえり</a:t>
            </a:r>
          </a:p>
        </p:txBody>
      </p:sp>
      <p:pic>
        <p:nvPicPr>
          <p:cNvPr id="156" name="076F1D80-4681-437B-9CB5-9FFC777C7E50-L0-001.png" descr="076F1D80-4681-437B-9CB5-9FFC777C7E50-L0-001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54426" y="5678669"/>
            <a:ext cx="1264607" cy="1399288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59" name="グループ"/>
          <p:cNvGrpSpPr/>
          <p:nvPr/>
        </p:nvGrpSpPr>
        <p:grpSpPr>
          <a:xfrm>
            <a:off x="174089" y="3373425"/>
            <a:ext cx="2252776" cy="1728620"/>
            <a:chOff x="0" y="0"/>
            <a:chExt cx="2252775" cy="1728618"/>
          </a:xfrm>
        </p:grpSpPr>
        <p:pic>
          <p:nvPicPr>
            <p:cNvPr id="157" name="IMG_6112.png" descr="IMG_6112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0" y="42477"/>
              <a:ext cx="1264607" cy="168614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58" name="IMG_6113.png" descr="IMG_6113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1047470" y="0"/>
              <a:ext cx="1205306" cy="160707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xit" nodeType="clickEffect" presetID="9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Effect filter="dissolve" transition="out">
                                      <p:cBhvr>
                                        <p:cTn id="6" dur="1000" fill="hold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Class="exit" nodeType="afterEffect" presetID="9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Effect filter="dissolve" transition="out">
                                      <p:cBhvr>
                                        <p:cTn id="10" dur="1500" fill="hold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50" grpId="1"/>
      <p:bldP build="whole" bldLvl="1" animBg="1" rev="0" advAuto="0" spid="149" grpId="2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" name="IMG_6121.png" descr="IMG_612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42541" y="235793"/>
            <a:ext cx="7315201" cy="97536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06" name="IMG_6116.png" descr="IMG_6116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1154559" y="2839342"/>
            <a:ext cx="7315201" cy="97536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07" name="IMG_6115.png" descr="IMG_6115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-1929259" y="2737693"/>
            <a:ext cx="7315201" cy="97536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08" name="IMG_6122.png" descr="IMG_6122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-1929259" y="-1339007"/>
            <a:ext cx="7315201" cy="97536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09" name="IMG_6118.png" descr="IMG_6118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5424041" y="375542"/>
            <a:ext cx="7315201" cy="97536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10" name="IMG_6119.png" descr="IMG_6119.png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3950841" y="985142"/>
            <a:ext cx="7315201" cy="97536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11" name="Unknown.jpeg" descr="Unknown.jpeg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9456539" y="423515"/>
            <a:ext cx="2844801" cy="28575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プライベートゾーン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プライベートゾーン</a:t>
            </a:r>
          </a:p>
        </p:txBody>
      </p:sp>
      <p:pic>
        <p:nvPicPr>
          <p:cNvPr id="214" name="IMG_6120.png" descr="IMG_6120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29046" y="1914372"/>
            <a:ext cx="6308605" cy="8411473"/>
          </a:xfrm>
          <a:prstGeom prst="rect">
            <a:avLst/>
          </a:prstGeom>
          <a:ln w="12700">
            <a:miter lim="400000"/>
          </a:ln>
        </p:spPr>
      </p:pic>
      <p:pic>
        <p:nvPicPr>
          <p:cNvPr id="215" name="IMG_6121.png" descr="IMG_6121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231387" y="1588130"/>
            <a:ext cx="6228405" cy="8304540"/>
          </a:xfrm>
          <a:prstGeom prst="rect">
            <a:avLst/>
          </a:prstGeom>
          <a:ln w="12700">
            <a:miter lim="400000"/>
          </a:ln>
        </p:spPr>
      </p:pic>
      <p:sp>
        <p:nvSpPr>
          <p:cNvPr id="216" name="ドーナツ 5"/>
          <p:cNvSpPr/>
          <p:nvPr/>
        </p:nvSpPr>
        <p:spPr>
          <a:xfrm>
            <a:off x="18874936" y="-970925"/>
            <a:ext cx="1453580" cy="14391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2496" y="10800"/>
                </a:moveTo>
                <a:cubicBezTo>
                  <a:pt x="2496" y="15221"/>
                  <a:pt x="6214" y="18805"/>
                  <a:pt x="10800" y="18805"/>
                </a:cubicBezTo>
                <a:cubicBezTo>
                  <a:pt x="15386" y="18805"/>
                  <a:pt x="19104" y="15221"/>
                  <a:pt x="19104" y="10800"/>
                </a:cubicBezTo>
                <a:cubicBezTo>
                  <a:pt x="19104" y="6379"/>
                  <a:pt x="15386" y="2795"/>
                  <a:pt x="10800" y="2795"/>
                </a:cubicBezTo>
                <a:cubicBezTo>
                  <a:pt x="6214" y="2795"/>
                  <a:pt x="2496" y="6379"/>
                  <a:pt x="2496" y="10800"/>
                </a:cubicBezTo>
                <a:close/>
              </a:path>
            </a:pathLst>
          </a:custGeom>
          <a:solidFill>
            <a:srgbClr val="FF0000"/>
          </a:solidFill>
          <a:ln w="12700">
            <a:miter lim="400000"/>
          </a:ln>
        </p:spPr>
        <p:txBody>
          <a:bodyPr lIns="48767" tIns="48767" rIns="48767" bIns="48767" anchor="ctr"/>
          <a:lstStyle/>
          <a:p>
            <a:pPr defTabSz="1300480">
              <a:defRPr>
                <a:latin typeface="Century Gothic"/>
                <a:ea typeface="Century Gothic"/>
                <a:cs typeface="Century Gothic"/>
                <a:sym typeface="Century Gothic"/>
              </a:defRPr>
            </a:pPr>
          </a:p>
        </p:txBody>
      </p:sp>
      <p:pic>
        <p:nvPicPr>
          <p:cNvPr id="217" name="IMG_6110.png" descr="IMG_6110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-274252" y="1132937"/>
            <a:ext cx="7315201" cy="97536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18" name="IMG_6116.png" descr="IMG_6116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5687989" y="1042243"/>
            <a:ext cx="7315201" cy="97536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19" name="IMG_6115.png" descr="IMG_6115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5687989" y="1042243"/>
            <a:ext cx="7315201" cy="97536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20" name="IMG_6122.png" descr="IMG_6122.png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5687989" y="1042243"/>
            <a:ext cx="7315201" cy="9753601"/>
          </a:xfrm>
          <a:prstGeom prst="rect">
            <a:avLst/>
          </a:prstGeom>
          <a:ln w="12700">
            <a:miter lim="400000"/>
          </a:ln>
        </p:spPr>
      </p:pic>
      <p:sp>
        <p:nvSpPr>
          <p:cNvPr id="221" name="ドーナツ 5"/>
          <p:cNvSpPr/>
          <p:nvPr/>
        </p:nvSpPr>
        <p:spPr>
          <a:xfrm>
            <a:off x="2758636" y="6179175"/>
            <a:ext cx="1453580" cy="14391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2496" y="10800"/>
                </a:moveTo>
                <a:cubicBezTo>
                  <a:pt x="2496" y="15221"/>
                  <a:pt x="6214" y="18805"/>
                  <a:pt x="10800" y="18805"/>
                </a:cubicBezTo>
                <a:cubicBezTo>
                  <a:pt x="15386" y="18805"/>
                  <a:pt x="19104" y="15221"/>
                  <a:pt x="19104" y="10800"/>
                </a:cubicBezTo>
                <a:cubicBezTo>
                  <a:pt x="19104" y="6379"/>
                  <a:pt x="15386" y="2795"/>
                  <a:pt x="10800" y="2795"/>
                </a:cubicBezTo>
                <a:cubicBezTo>
                  <a:pt x="6214" y="2795"/>
                  <a:pt x="2496" y="6379"/>
                  <a:pt x="2496" y="10800"/>
                </a:cubicBezTo>
                <a:close/>
              </a:path>
            </a:pathLst>
          </a:custGeom>
          <a:solidFill>
            <a:srgbClr val="FF0000"/>
          </a:solidFill>
          <a:ln w="12700">
            <a:miter lim="400000"/>
          </a:ln>
        </p:spPr>
        <p:txBody>
          <a:bodyPr lIns="48767" tIns="48767" rIns="48767" bIns="48767" anchor="ctr"/>
          <a:lstStyle/>
          <a:p>
            <a:pPr defTabSz="1300480">
              <a:defRPr>
                <a:latin typeface="Century Gothic"/>
                <a:ea typeface="Century Gothic"/>
                <a:cs typeface="Century Gothic"/>
                <a:sym typeface="Century Gothic"/>
              </a:defRPr>
            </a:pPr>
          </a:p>
        </p:txBody>
      </p:sp>
      <p:sp>
        <p:nvSpPr>
          <p:cNvPr id="222" name="ドーナツ 5"/>
          <p:cNvSpPr/>
          <p:nvPr/>
        </p:nvSpPr>
        <p:spPr>
          <a:xfrm>
            <a:off x="8765736" y="5975975"/>
            <a:ext cx="1453580" cy="14391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2496" y="10800"/>
                </a:moveTo>
                <a:cubicBezTo>
                  <a:pt x="2496" y="15221"/>
                  <a:pt x="6214" y="18805"/>
                  <a:pt x="10800" y="18805"/>
                </a:cubicBezTo>
                <a:cubicBezTo>
                  <a:pt x="15386" y="18805"/>
                  <a:pt x="19104" y="15221"/>
                  <a:pt x="19104" y="10800"/>
                </a:cubicBezTo>
                <a:cubicBezTo>
                  <a:pt x="19104" y="6379"/>
                  <a:pt x="15386" y="2795"/>
                  <a:pt x="10800" y="2795"/>
                </a:cubicBezTo>
                <a:cubicBezTo>
                  <a:pt x="6214" y="2795"/>
                  <a:pt x="2496" y="6379"/>
                  <a:pt x="2496" y="10800"/>
                </a:cubicBezTo>
                <a:close/>
              </a:path>
            </a:pathLst>
          </a:custGeom>
          <a:solidFill>
            <a:srgbClr val="FF0000"/>
          </a:solidFill>
          <a:ln w="12700">
            <a:miter lim="400000"/>
          </a:ln>
        </p:spPr>
        <p:txBody>
          <a:bodyPr lIns="48767" tIns="48767" rIns="48767" bIns="48767" anchor="ctr"/>
          <a:lstStyle/>
          <a:p>
            <a:pPr defTabSz="1300480">
              <a:defRPr>
                <a:latin typeface="Century Gothic"/>
                <a:ea typeface="Century Gothic"/>
                <a:cs typeface="Century Gothic"/>
                <a:sym typeface="Century Gothic"/>
              </a:defRPr>
            </a:pPr>
          </a:p>
        </p:txBody>
      </p:sp>
      <p:sp>
        <p:nvSpPr>
          <p:cNvPr id="223" name="ドーナツ 5"/>
          <p:cNvSpPr/>
          <p:nvPr/>
        </p:nvSpPr>
        <p:spPr>
          <a:xfrm>
            <a:off x="8765736" y="4553575"/>
            <a:ext cx="1453580" cy="14391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2496" y="10800"/>
                </a:moveTo>
                <a:cubicBezTo>
                  <a:pt x="2496" y="15221"/>
                  <a:pt x="6214" y="18805"/>
                  <a:pt x="10800" y="18805"/>
                </a:cubicBezTo>
                <a:cubicBezTo>
                  <a:pt x="15386" y="18805"/>
                  <a:pt x="19104" y="15221"/>
                  <a:pt x="19104" y="10800"/>
                </a:cubicBezTo>
                <a:cubicBezTo>
                  <a:pt x="19104" y="6379"/>
                  <a:pt x="15386" y="2795"/>
                  <a:pt x="10800" y="2795"/>
                </a:cubicBezTo>
                <a:cubicBezTo>
                  <a:pt x="6214" y="2795"/>
                  <a:pt x="2496" y="6379"/>
                  <a:pt x="2496" y="10800"/>
                </a:cubicBezTo>
                <a:close/>
              </a:path>
            </a:pathLst>
          </a:custGeom>
          <a:solidFill>
            <a:srgbClr val="FF0000"/>
          </a:solidFill>
          <a:ln w="12700">
            <a:miter lim="400000"/>
          </a:ln>
        </p:spPr>
        <p:txBody>
          <a:bodyPr lIns="48767" tIns="48767" rIns="48767" bIns="48767" anchor="ctr"/>
          <a:lstStyle/>
          <a:p>
            <a:pPr defTabSz="1300480">
              <a:defRPr>
                <a:latin typeface="Century Gothic"/>
                <a:ea typeface="Century Gothic"/>
                <a:cs typeface="Century Gothic"/>
                <a:sym typeface="Century Gothic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8" presetID="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Class="entr" nodeType="afterEffect" presetSubtype="8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Class="entr" nodeType="afterEffect" presetSubtype="8" presetID="2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Class="entr" nodeType="clickEffect" presetSubtype="8" presetID="2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20" grpId="4"/>
      <p:bldP build="whole" bldLvl="1" animBg="1" rev="0" advAuto="0" spid="218" grpId="3"/>
      <p:bldP build="whole" bldLvl="1" animBg="1" rev="0" advAuto="0" spid="219" grpId="2"/>
      <p:bldP build="whole" bldLvl="1" animBg="1" rev="0" advAuto="0" spid="217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" name="コンテンツ プレースホルダー 4" descr="コンテンツ プレースホルダー 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862891" y="2271402"/>
            <a:ext cx="8141938" cy="6106455"/>
          </a:xfrm>
          <a:prstGeom prst="rect">
            <a:avLst/>
          </a:prstGeom>
          <a:ln w="12700">
            <a:miter lim="400000"/>
          </a:ln>
        </p:spPr>
      </p:pic>
      <p:sp>
        <p:nvSpPr>
          <p:cNvPr id="226" name="タイトル 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6570">
              <a:defRPr sz="6800"/>
            </a:pPr>
            <a:r>
              <a:rPr>
                <a:latin typeface="Helvetica"/>
                <a:ea typeface="Helvetica"/>
                <a:cs typeface="Helvetica"/>
                <a:sym typeface="Helvetica"/>
              </a:rPr>
              <a:t>ここでさわるのは？</a:t>
            </a:r>
            <a:r>
              <a:t>○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・</a:t>
            </a:r>
            <a:r>
              <a:t>×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？</a:t>
            </a:r>
          </a:p>
        </p:txBody>
      </p:sp>
      <p:sp>
        <p:nvSpPr>
          <p:cNvPr id="227" name="ドーナツ 5"/>
          <p:cNvSpPr/>
          <p:nvPr/>
        </p:nvSpPr>
        <p:spPr>
          <a:xfrm>
            <a:off x="5705036" y="4420473"/>
            <a:ext cx="3068067" cy="27406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2496" y="10800"/>
                </a:moveTo>
                <a:cubicBezTo>
                  <a:pt x="2496" y="15221"/>
                  <a:pt x="6214" y="18805"/>
                  <a:pt x="10800" y="18805"/>
                </a:cubicBezTo>
                <a:cubicBezTo>
                  <a:pt x="15386" y="18805"/>
                  <a:pt x="19104" y="15221"/>
                  <a:pt x="19104" y="10800"/>
                </a:cubicBezTo>
                <a:cubicBezTo>
                  <a:pt x="19104" y="6379"/>
                  <a:pt x="15386" y="2795"/>
                  <a:pt x="10800" y="2795"/>
                </a:cubicBezTo>
                <a:cubicBezTo>
                  <a:pt x="6214" y="2795"/>
                  <a:pt x="2496" y="6379"/>
                  <a:pt x="2496" y="10800"/>
                </a:cubicBezTo>
                <a:close/>
              </a:path>
            </a:pathLst>
          </a:custGeom>
          <a:solidFill>
            <a:srgbClr val="FF0000"/>
          </a:solidFill>
          <a:ln w="12700">
            <a:miter lim="400000"/>
          </a:ln>
        </p:spPr>
        <p:txBody>
          <a:bodyPr lIns="48767" tIns="48767" rIns="48767" bIns="48767" anchor="ctr"/>
          <a:lstStyle/>
          <a:p>
            <a:pPr defTabSz="1300480">
              <a:defRPr>
                <a:latin typeface="Century Gothic"/>
                <a:ea typeface="Century Gothic"/>
                <a:cs typeface="Century Gothic"/>
                <a:sym typeface="Century Gothic"/>
              </a:defRPr>
            </a:pPr>
          </a:p>
        </p:txBody>
      </p:sp>
      <p:pic>
        <p:nvPicPr>
          <p:cNvPr id="228" name="F7E49EC8" descr="F7E49EC8"/>
          <p:cNvPicPr>
            <a:picLocks noChangeAspect="0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>
            <a:extLst/>
          </a:blip>
          <a:stretch>
            <a:fillRect/>
          </a:stretch>
        </p:blipFill>
        <p:spPr>
          <a:xfrm>
            <a:off x="10827173" y="4170680"/>
            <a:ext cx="571501" cy="571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29" name="8F639924" descr="8F639924"/>
          <p:cNvPicPr>
            <a:picLocks noChangeAspect="0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5">
            <a:extLst/>
          </a:blip>
          <a:stretch>
            <a:fillRect/>
          </a:stretch>
        </p:blipFill>
        <p:spPr>
          <a:xfrm>
            <a:off x="11087947" y="3518746"/>
            <a:ext cx="571501" cy="5715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95102" fill="hold"/>
                                        <p:tgtEl>
                                          <p:spTgt spid="2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nodeType="clickEffect" presetSubtype="8" presetID="2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11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Class="mediacall" nodeType="afterEffect" presetSubtype="0" presetID="1" grpId="3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037550" fill="hold"/>
                                        <p:tgtEl>
                                          <p:spTgt spid="2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80000">
                <p:cTn id="15" fill="hold" display="0">
                  <p:stCondLst>
                    <p:cond delay="indefinite"/>
                  </p:stCondLst>
                </p:cTn>
                <p:tgtEl>
                  <p:spTgt spid="228"/>
                </p:tgtEl>
              </p:cMediaNode>
            </p:audio>
            <p:audio isNarration="0">
              <p:cMediaNode mute="0" showWhenStopped="0" numSld="1" vol="80000">
                <p:cTn id="16" fill="hold" display="0">
                  <p:stCondLst>
                    <p:cond delay="indefinite"/>
                  </p:stCondLst>
                </p:cTn>
                <p:tgtEl>
                  <p:spTgt spid="229"/>
                </p:tgtEl>
              </p:cMediaNode>
            </p:audio>
          </p:childTnLst>
        </p:cTn>
      </p:par>
    </p:tnLst>
    <p:bldLst>
      <p:bldP build="whole" bldLvl="1" animBg="1" rev="0" advAuto="0" spid="227" grpId="2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1" name="コンテンツ プレースホルダー 7" descr="コンテンツ プレースホルダー 7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954779" y="2281535"/>
            <a:ext cx="8138720" cy="6104040"/>
          </a:xfrm>
          <a:prstGeom prst="rect">
            <a:avLst/>
          </a:prstGeom>
          <a:ln w="12700">
            <a:miter lim="400000"/>
          </a:ln>
        </p:spPr>
      </p:pic>
      <p:sp>
        <p:nvSpPr>
          <p:cNvPr id="232" name="タイトル 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6570">
              <a:defRPr sz="6800"/>
            </a:pPr>
            <a:r>
              <a:rPr>
                <a:latin typeface="Helvetica"/>
                <a:ea typeface="Helvetica"/>
                <a:cs typeface="Helvetica"/>
                <a:sym typeface="Helvetica"/>
              </a:rPr>
              <a:t>ここでさわるのは？</a:t>
            </a:r>
            <a:r>
              <a:t>○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・</a:t>
            </a:r>
            <a:r>
              <a:t>×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？</a:t>
            </a:r>
          </a:p>
        </p:txBody>
      </p:sp>
      <p:sp>
        <p:nvSpPr>
          <p:cNvPr id="233" name="ドーナツ 5"/>
          <p:cNvSpPr/>
          <p:nvPr/>
        </p:nvSpPr>
        <p:spPr>
          <a:xfrm>
            <a:off x="5705036" y="4420473"/>
            <a:ext cx="3068067" cy="27406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2496" y="10800"/>
                </a:moveTo>
                <a:cubicBezTo>
                  <a:pt x="2496" y="15221"/>
                  <a:pt x="6214" y="18805"/>
                  <a:pt x="10800" y="18805"/>
                </a:cubicBezTo>
                <a:cubicBezTo>
                  <a:pt x="15386" y="18805"/>
                  <a:pt x="19104" y="15221"/>
                  <a:pt x="19104" y="10800"/>
                </a:cubicBezTo>
                <a:cubicBezTo>
                  <a:pt x="19104" y="6379"/>
                  <a:pt x="15386" y="2795"/>
                  <a:pt x="10800" y="2795"/>
                </a:cubicBezTo>
                <a:cubicBezTo>
                  <a:pt x="6214" y="2795"/>
                  <a:pt x="2496" y="6379"/>
                  <a:pt x="2496" y="10800"/>
                </a:cubicBezTo>
                <a:close/>
              </a:path>
            </a:pathLst>
          </a:custGeom>
          <a:solidFill>
            <a:srgbClr val="FF0000"/>
          </a:solidFill>
          <a:ln w="12700">
            <a:miter lim="400000"/>
          </a:ln>
        </p:spPr>
        <p:txBody>
          <a:bodyPr lIns="48767" tIns="48767" rIns="48767" bIns="48767" anchor="ctr"/>
          <a:lstStyle/>
          <a:p>
            <a:pPr defTabSz="1300480">
              <a:defRPr>
                <a:latin typeface="Century Gothic"/>
                <a:ea typeface="Century Gothic"/>
                <a:cs typeface="Century Gothic"/>
                <a:sym typeface="Century Gothic"/>
              </a:defRPr>
            </a:pPr>
          </a:p>
        </p:txBody>
      </p:sp>
      <p:pic>
        <p:nvPicPr>
          <p:cNvPr id="234" name="F7E49EC8" descr="F7E49EC8"/>
          <p:cNvPicPr>
            <a:picLocks noChangeAspect="0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>
            <a:extLst/>
          </a:blip>
          <a:stretch>
            <a:fillRect/>
          </a:stretch>
        </p:blipFill>
        <p:spPr>
          <a:xfrm>
            <a:off x="10827173" y="4170680"/>
            <a:ext cx="571501" cy="571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35" name="8F639924" descr="8F639924"/>
          <p:cNvPicPr>
            <a:picLocks noChangeAspect="0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5">
            <a:extLst/>
          </a:blip>
          <a:stretch>
            <a:fillRect/>
          </a:stretch>
        </p:blipFill>
        <p:spPr>
          <a:xfrm>
            <a:off x="11087947" y="3518746"/>
            <a:ext cx="571501" cy="5715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95102" fill="hold"/>
                                        <p:tgtEl>
                                          <p:spTgt spid="2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nodeType="clickEffect" presetSubtype="8" presetID="2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11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Class="mediacall" nodeType="afterEffect" presetSubtype="0" presetID="1" grpId="3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037550" fill="hold"/>
                                        <p:tgtEl>
                                          <p:spTgt spid="2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80000">
                <p:cTn id="15" fill="hold" display="0">
                  <p:stCondLst>
                    <p:cond delay="indefinite"/>
                  </p:stCondLst>
                </p:cTn>
                <p:tgtEl>
                  <p:spTgt spid="234"/>
                </p:tgtEl>
              </p:cMediaNode>
            </p:audio>
            <p:audio isNarration="0">
              <p:cMediaNode mute="0" showWhenStopped="0" numSld="1" vol="80000">
                <p:cTn id="16" fill="hold" display="0">
                  <p:stCondLst>
                    <p:cond delay="indefinite"/>
                  </p:stCondLst>
                </p:cTn>
                <p:tgtEl>
                  <p:spTgt spid="235"/>
                </p:tgtEl>
              </p:cMediaNode>
            </p:audio>
          </p:childTnLst>
        </p:cTn>
      </p:par>
    </p:tnLst>
    <p:bldLst>
      <p:bldP build="whole" bldLvl="1" animBg="1" rev="0" advAuto="0" spid="233" grpId="2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7" name="コンテンツ プレースホルダー 7" descr="コンテンツ プレースホルダー 7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255674" y="2419492"/>
            <a:ext cx="7926494" cy="5944872"/>
          </a:xfrm>
          <a:prstGeom prst="rect">
            <a:avLst/>
          </a:prstGeom>
          <a:ln w="12700">
            <a:miter lim="400000"/>
          </a:ln>
        </p:spPr>
      </p:pic>
      <p:sp>
        <p:nvSpPr>
          <p:cNvPr id="238" name="タイトル 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6570">
              <a:defRPr sz="6800"/>
            </a:pPr>
            <a:r>
              <a:rPr>
                <a:latin typeface="Helvetica"/>
                <a:ea typeface="Helvetica"/>
                <a:cs typeface="Helvetica"/>
                <a:sym typeface="Helvetica"/>
              </a:rPr>
              <a:t>ここでさわるのは？</a:t>
            </a:r>
            <a:r>
              <a:t>○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・</a:t>
            </a:r>
            <a:r>
              <a:t>×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？</a:t>
            </a:r>
          </a:p>
        </p:txBody>
      </p:sp>
      <p:sp>
        <p:nvSpPr>
          <p:cNvPr id="239" name="ドーナツ 5"/>
          <p:cNvSpPr/>
          <p:nvPr/>
        </p:nvSpPr>
        <p:spPr>
          <a:xfrm>
            <a:off x="4684887" y="4804707"/>
            <a:ext cx="3068067" cy="27406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2496" y="10800"/>
                </a:moveTo>
                <a:cubicBezTo>
                  <a:pt x="2496" y="15221"/>
                  <a:pt x="6214" y="18805"/>
                  <a:pt x="10800" y="18805"/>
                </a:cubicBezTo>
                <a:cubicBezTo>
                  <a:pt x="15386" y="18805"/>
                  <a:pt x="19104" y="15221"/>
                  <a:pt x="19104" y="10800"/>
                </a:cubicBezTo>
                <a:cubicBezTo>
                  <a:pt x="19104" y="6379"/>
                  <a:pt x="15386" y="2795"/>
                  <a:pt x="10800" y="2795"/>
                </a:cubicBezTo>
                <a:cubicBezTo>
                  <a:pt x="6214" y="2795"/>
                  <a:pt x="2496" y="6379"/>
                  <a:pt x="2496" y="10800"/>
                </a:cubicBezTo>
                <a:close/>
              </a:path>
            </a:pathLst>
          </a:custGeom>
          <a:solidFill>
            <a:srgbClr val="FF0000"/>
          </a:solidFill>
          <a:ln w="12700">
            <a:miter lim="400000"/>
          </a:ln>
        </p:spPr>
        <p:txBody>
          <a:bodyPr lIns="48767" tIns="48767" rIns="48767" bIns="48767" anchor="ctr"/>
          <a:lstStyle/>
          <a:p>
            <a:pPr defTabSz="1300480">
              <a:defRPr>
                <a:latin typeface="Century Gothic"/>
                <a:ea typeface="Century Gothic"/>
                <a:cs typeface="Century Gothic"/>
                <a:sym typeface="Century Gothic"/>
              </a:defRPr>
            </a:pPr>
          </a:p>
        </p:txBody>
      </p:sp>
      <p:pic>
        <p:nvPicPr>
          <p:cNvPr id="240" name="F7E49EC8" descr="F7E49EC8"/>
          <p:cNvPicPr>
            <a:picLocks noChangeAspect="0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>
            <a:extLst/>
          </a:blip>
          <a:stretch>
            <a:fillRect/>
          </a:stretch>
        </p:blipFill>
        <p:spPr>
          <a:xfrm>
            <a:off x="10827173" y="4170680"/>
            <a:ext cx="571501" cy="571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41" name="8F639924" descr="8F639924"/>
          <p:cNvPicPr>
            <a:picLocks noChangeAspect="0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5">
            <a:extLst/>
          </a:blip>
          <a:stretch>
            <a:fillRect/>
          </a:stretch>
        </p:blipFill>
        <p:spPr>
          <a:xfrm>
            <a:off x="11087947" y="3518746"/>
            <a:ext cx="571501" cy="5715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95102" fill="hold"/>
                                        <p:tgtEl>
                                          <p:spTgt spid="2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nodeType="clickEffect" presetSubtype="8" presetID="2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11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Class="mediacall" nodeType="afterEffect" presetSubtype="0" presetID="1" grpId="3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037550" fill="hold"/>
                                        <p:tgtEl>
                                          <p:spTgt spid="2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80000">
                <p:cTn id="15" fill="hold" display="0">
                  <p:stCondLst>
                    <p:cond delay="indefinite"/>
                  </p:stCondLst>
                </p:cTn>
                <p:tgtEl>
                  <p:spTgt spid="240"/>
                </p:tgtEl>
              </p:cMediaNode>
            </p:audio>
            <p:audio isNarration="0">
              <p:cMediaNode mute="0" showWhenStopped="0" numSld="1" vol="80000">
                <p:cTn id="16" fill="hold" display="0">
                  <p:stCondLst>
                    <p:cond delay="indefinite"/>
                  </p:stCondLst>
                </p:cTn>
                <p:tgtEl>
                  <p:spTgt spid="241"/>
                </p:tgtEl>
              </p:cMediaNode>
            </p:audio>
          </p:childTnLst>
        </p:cTn>
      </p:par>
    </p:tnLst>
    <p:bldLst>
      <p:bldP build="whole" bldLvl="1" animBg="1" rev="0" advAuto="0" spid="239" grpId="2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3" name="コンテンツ プレースホルダー 4" descr="コンテンツ プレースホルダー 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736158" y="2386349"/>
            <a:ext cx="8000386" cy="6000289"/>
          </a:xfrm>
          <a:prstGeom prst="rect">
            <a:avLst/>
          </a:prstGeom>
          <a:ln w="12700">
            <a:miter lim="400000"/>
          </a:ln>
        </p:spPr>
      </p:pic>
      <p:sp>
        <p:nvSpPr>
          <p:cNvPr id="244" name="タイトル 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6570">
              <a:defRPr sz="6800"/>
            </a:pPr>
            <a:r>
              <a:rPr>
                <a:latin typeface="Helvetica"/>
                <a:ea typeface="Helvetica"/>
                <a:cs typeface="Helvetica"/>
                <a:sym typeface="Helvetica"/>
              </a:rPr>
              <a:t>ここでさわるのは？</a:t>
            </a:r>
            <a:r>
              <a:t>○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・</a:t>
            </a:r>
            <a:r>
              <a:t>×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？</a:t>
            </a:r>
          </a:p>
        </p:txBody>
      </p:sp>
      <p:sp>
        <p:nvSpPr>
          <p:cNvPr id="245" name="乗算記号 6"/>
          <p:cNvSpPr/>
          <p:nvPr/>
        </p:nvSpPr>
        <p:spPr>
          <a:xfrm>
            <a:off x="2805289" y="4757944"/>
            <a:ext cx="3251332" cy="27608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5741"/>
                </a:moveTo>
                <a:lnTo>
                  <a:pt x="3659" y="0"/>
                </a:lnTo>
                <a:lnTo>
                  <a:pt x="10800" y="6312"/>
                </a:lnTo>
                <a:lnTo>
                  <a:pt x="17941" y="0"/>
                </a:lnTo>
                <a:lnTo>
                  <a:pt x="21600" y="5741"/>
                </a:lnTo>
                <a:lnTo>
                  <a:pt x="15877" y="10800"/>
                </a:lnTo>
                <a:lnTo>
                  <a:pt x="21600" y="15859"/>
                </a:lnTo>
                <a:lnTo>
                  <a:pt x="17941" y="21600"/>
                </a:lnTo>
                <a:lnTo>
                  <a:pt x="10800" y="15288"/>
                </a:lnTo>
                <a:lnTo>
                  <a:pt x="3659" y="21600"/>
                </a:lnTo>
                <a:lnTo>
                  <a:pt x="0" y="15859"/>
                </a:lnTo>
                <a:lnTo>
                  <a:pt x="5723" y="10800"/>
                </a:lnTo>
                <a:close/>
              </a:path>
            </a:pathLst>
          </a:custGeom>
          <a:solidFill>
            <a:srgbClr val="FF0000"/>
          </a:solidFill>
          <a:ln w="12700">
            <a:miter lim="400000"/>
          </a:ln>
        </p:spPr>
        <p:txBody>
          <a:bodyPr lIns="48767" tIns="48767" rIns="48767" bIns="48767" anchor="ctr"/>
          <a:lstStyle/>
          <a:p>
            <a:pPr defTabSz="1300480">
              <a:defRPr>
                <a:latin typeface="Century Gothic"/>
                <a:ea typeface="Century Gothic"/>
                <a:cs typeface="Century Gothic"/>
                <a:sym typeface="Century Gothic"/>
              </a:defRPr>
            </a:pPr>
          </a:p>
        </p:txBody>
      </p:sp>
      <p:pic>
        <p:nvPicPr>
          <p:cNvPr id="246" name="BB0032E8" descr="BB0032E8"/>
          <p:cNvPicPr>
            <a:picLocks noChangeAspect="0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>
            <a:extLst/>
          </a:blip>
          <a:stretch>
            <a:fillRect/>
          </a:stretch>
        </p:blipFill>
        <p:spPr>
          <a:xfrm>
            <a:off x="10460963" y="5126567"/>
            <a:ext cx="571501" cy="571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47" name="8F639924" descr="8F639924"/>
          <p:cNvPicPr>
            <a:picLocks noChangeAspect="0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5">
            <a:extLst/>
          </a:blip>
          <a:stretch>
            <a:fillRect/>
          </a:stretch>
        </p:blipFill>
        <p:spPr>
          <a:xfrm>
            <a:off x="11087947" y="3518746"/>
            <a:ext cx="571501" cy="5715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95102" fill="hold"/>
                                        <p:tgtEl>
                                          <p:spTgt spid="24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nodeType="clickEffect" presetSubtype="8" presetID="2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11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Class="mediacall" nodeType="afterEffect" presetSubtype="0" presetID="1" grpId="3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037550" fill="hold"/>
                                        <p:tgtEl>
                                          <p:spTgt spid="2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80000">
                <p:cTn id="15" fill="hold" display="0">
                  <p:stCondLst>
                    <p:cond delay="indefinite"/>
                  </p:stCondLst>
                </p:cTn>
                <p:tgtEl>
                  <p:spTgt spid="247"/>
                </p:tgtEl>
              </p:cMediaNode>
            </p:audio>
            <p:audio isNarration="0">
              <p:cMediaNode mute="0" showWhenStopped="0" numSld="1" vol="80000">
                <p:cTn id="16" fill="hold" display="0">
                  <p:stCondLst>
                    <p:cond delay="indefinite"/>
                  </p:stCondLst>
                </p:cTn>
                <p:tgtEl>
                  <p:spTgt spid="246"/>
                </p:tgtEl>
              </p:cMediaNode>
            </p:audio>
          </p:childTnLst>
        </p:cTn>
      </p:par>
    </p:tnLst>
    <p:bldLst>
      <p:bldP build="whole" bldLvl="1" animBg="1" rev="0" advAuto="0" spid="245" grpId="2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9" name="コンテンツ プレースホルダー 3" descr="コンテンツ プレースホルダー 3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368984" y="2449048"/>
            <a:ext cx="7563351" cy="5672513"/>
          </a:xfrm>
          <a:prstGeom prst="rect">
            <a:avLst/>
          </a:prstGeom>
          <a:ln w="12700">
            <a:miter lim="400000"/>
          </a:ln>
        </p:spPr>
      </p:pic>
      <p:sp>
        <p:nvSpPr>
          <p:cNvPr id="250" name="タイトル 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6570">
              <a:defRPr sz="6800"/>
            </a:pPr>
            <a:r>
              <a:rPr>
                <a:latin typeface="Helvetica"/>
                <a:ea typeface="Helvetica"/>
                <a:cs typeface="Helvetica"/>
                <a:sym typeface="Helvetica"/>
              </a:rPr>
              <a:t>ここでさわるのは？</a:t>
            </a:r>
            <a:r>
              <a:t>○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・</a:t>
            </a:r>
            <a:r>
              <a:t>×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？</a:t>
            </a:r>
          </a:p>
        </p:txBody>
      </p:sp>
      <p:sp>
        <p:nvSpPr>
          <p:cNvPr id="251" name="乗算記号 6"/>
          <p:cNvSpPr/>
          <p:nvPr/>
        </p:nvSpPr>
        <p:spPr>
          <a:xfrm>
            <a:off x="5110685" y="5023952"/>
            <a:ext cx="3251332" cy="27608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5741"/>
                </a:moveTo>
                <a:lnTo>
                  <a:pt x="3659" y="0"/>
                </a:lnTo>
                <a:lnTo>
                  <a:pt x="10800" y="6312"/>
                </a:lnTo>
                <a:lnTo>
                  <a:pt x="17941" y="0"/>
                </a:lnTo>
                <a:lnTo>
                  <a:pt x="21600" y="5741"/>
                </a:lnTo>
                <a:lnTo>
                  <a:pt x="15877" y="10800"/>
                </a:lnTo>
                <a:lnTo>
                  <a:pt x="21600" y="15859"/>
                </a:lnTo>
                <a:lnTo>
                  <a:pt x="17941" y="21600"/>
                </a:lnTo>
                <a:lnTo>
                  <a:pt x="10800" y="15288"/>
                </a:lnTo>
                <a:lnTo>
                  <a:pt x="3659" y="21600"/>
                </a:lnTo>
                <a:lnTo>
                  <a:pt x="0" y="15859"/>
                </a:lnTo>
                <a:lnTo>
                  <a:pt x="5723" y="10800"/>
                </a:lnTo>
                <a:close/>
              </a:path>
            </a:pathLst>
          </a:custGeom>
          <a:solidFill>
            <a:srgbClr val="FF0000"/>
          </a:solidFill>
          <a:ln w="12700">
            <a:miter lim="400000"/>
          </a:ln>
        </p:spPr>
        <p:txBody>
          <a:bodyPr lIns="48767" tIns="48767" rIns="48767" bIns="48767" anchor="ctr"/>
          <a:lstStyle/>
          <a:p>
            <a:pPr defTabSz="1300480">
              <a:defRPr>
                <a:latin typeface="Century Gothic"/>
                <a:ea typeface="Century Gothic"/>
                <a:cs typeface="Century Gothic"/>
                <a:sym typeface="Century Gothic"/>
              </a:defRPr>
            </a:pPr>
          </a:p>
        </p:txBody>
      </p:sp>
      <p:pic>
        <p:nvPicPr>
          <p:cNvPr id="252" name="BB0032E8" descr="BB0032E8"/>
          <p:cNvPicPr>
            <a:picLocks noChangeAspect="0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>
            <a:extLst/>
          </a:blip>
          <a:stretch>
            <a:fillRect/>
          </a:stretch>
        </p:blipFill>
        <p:spPr>
          <a:xfrm>
            <a:off x="10460963" y="5126567"/>
            <a:ext cx="571501" cy="571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53" name="8F639924" descr="8F639924"/>
          <p:cNvPicPr>
            <a:picLocks noChangeAspect="0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5">
            <a:extLst/>
          </a:blip>
          <a:stretch>
            <a:fillRect/>
          </a:stretch>
        </p:blipFill>
        <p:spPr>
          <a:xfrm>
            <a:off x="11087947" y="3518746"/>
            <a:ext cx="571501" cy="5715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95102" fill="hold"/>
                                        <p:tgtEl>
                                          <p:spTgt spid="2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nodeType="clickEffect" presetSubtype="8" presetID="2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11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Class="mediacall" nodeType="afterEffect" presetSubtype="0" presetID="1" grpId="3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037550" fill="hold"/>
                                        <p:tgtEl>
                                          <p:spTgt spid="2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80000">
                <p:cTn id="15" fill="hold" display="0">
                  <p:stCondLst>
                    <p:cond delay="indefinite"/>
                  </p:stCondLst>
                </p:cTn>
                <p:tgtEl>
                  <p:spTgt spid="252"/>
                </p:tgtEl>
              </p:cMediaNode>
            </p:audio>
            <p:audio isNarration="0">
              <p:cMediaNode mute="0" showWhenStopped="0" numSld="1" vol="80000">
                <p:cTn id="16" fill="hold" display="0">
                  <p:stCondLst>
                    <p:cond delay="indefinite"/>
                  </p:stCondLst>
                </p:cTn>
                <p:tgtEl>
                  <p:spTgt spid="253"/>
                </p:tgtEl>
              </p:cMediaNode>
            </p:audio>
          </p:childTnLst>
        </p:cTn>
      </p:par>
    </p:tnLst>
    <p:bldLst>
      <p:bldP build="whole" bldLvl="1" animBg="1" rev="0" advAuto="0" spid="251" grpId="2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5" name="コンテンツ プレースホルダー 4" descr="コンテンツ プレースホルダー 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078333" y="2449048"/>
            <a:ext cx="7926496" cy="5944873"/>
          </a:xfrm>
          <a:prstGeom prst="rect">
            <a:avLst/>
          </a:prstGeom>
          <a:ln w="12700">
            <a:miter lim="400000"/>
          </a:ln>
        </p:spPr>
      </p:pic>
      <p:sp>
        <p:nvSpPr>
          <p:cNvPr id="256" name="タイトル 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6570">
              <a:defRPr sz="6800"/>
            </a:pPr>
            <a:r>
              <a:rPr>
                <a:latin typeface="Helvetica"/>
                <a:ea typeface="Helvetica"/>
                <a:cs typeface="Helvetica"/>
                <a:sym typeface="Helvetica"/>
              </a:rPr>
              <a:t>ここでさわるのは？</a:t>
            </a:r>
            <a:r>
              <a:t>○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・</a:t>
            </a:r>
            <a:r>
              <a:t>×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？</a:t>
            </a:r>
          </a:p>
        </p:txBody>
      </p:sp>
      <p:sp>
        <p:nvSpPr>
          <p:cNvPr id="257" name="乗算記号 6"/>
          <p:cNvSpPr/>
          <p:nvPr/>
        </p:nvSpPr>
        <p:spPr>
          <a:xfrm>
            <a:off x="1480939" y="5203534"/>
            <a:ext cx="3251332" cy="27608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5741"/>
                </a:moveTo>
                <a:lnTo>
                  <a:pt x="3659" y="0"/>
                </a:lnTo>
                <a:lnTo>
                  <a:pt x="10800" y="6312"/>
                </a:lnTo>
                <a:lnTo>
                  <a:pt x="17941" y="0"/>
                </a:lnTo>
                <a:lnTo>
                  <a:pt x="21600" y="5741"/>
                </a:lnTo>
                <a:lnTo>
                  <a:pt x="15877" y="10800"/>
                </a:lnTo>
                <a:lnTo>
                  <a:pt x="21600" y="15859"/>
                </a:lnTo>
                <a:lnTo>
                  <a:pt x="17941" y="21600"/>
                </a:lnTo>
                <a:lnTo>
                  <a:pt x="10800" y="15288"/>
                </a:lnTo>
                <a:lnTo>
                  <a:pt x="3659" y="21600"/>
                </a:lnTo>
                <a:lnTo>
                  <a:pt x="0" y="15859"/>
                </a:lnTo>
                <a:lnTo>
                  <a:pt x="5723" y="10800"/>
                </a:lnTo>
                <a:close/>
              </a:path>
            </a:pathLst>
          </a:custGeom>
          <a:solidFill>
            <a:srgbClr val="FF0000"/>
          </a:solidFill>
          <a:ln w="12700">
            <a:miter lim="400000"/>
          </a:ln>
        </p:spPr>
        <p:txBody>
          <a:bodyPr lIns="48767" tIns="48767" rIns="48767" bIns="48767" anchor="ctr"/>
          <a:lstStyle/>
          <a:p>
            <a:pPr defTabSz="1300480">
              <a:defRPr>
                <a:latin typeface="Century Gothic"/>
                <a:ea typeface="Century Gothic"/>
                <a:cs typeface="Century Gothic"/>
                <a:sym typeface="Century Gothic"/>
              </a:defRPr>
            </a:pPr>
          </a:p>
        </p:txBody>
      </p:sp>
      <p:pic>
        <p:nvPicPr>
          <p:cNvPr id="258" name="BB0032E8" descr="BB0032E8"/>
          <p:cNvPicPr>
            <a:picLocks noChangeAspect="0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>
            <a:extLst/>
          </a:blip>
          <a:stretch>
            <a:fillRect/>
          </a:stretch>
        </p:blipFill>
        <p:spPr>
          <a:xfrm>
            <a:off x="10460963" y="5126567"/>
            <a:ext cx="571501" cy="571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59" name="8F639924" descr="8F639924"/>
          <p:cNvPicPr>
            <a:picLocks noChangeAspect="0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5">
            <a:extLst/>
          </a:blip>
          <a:stretch>
            <a:fillRect/>
          </a:stretch>
        </p:blipFill>
        <p:spPr>
          <a:xfrm>
            <a:off x="11087947" y="3518746"/>
            <a:ext cx="571501" cy="5715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95102" fill="hold"/>
                                        <p:tgtEl>
                                          <p:spTgt spid="25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nodeType="clickEffect" presetSubtype="8" presetID="2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11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Class="mediacall" nodeType="afterEffect" presetSubtype="0" presetID="1" grpId="3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037550" fill="hold"/>
                                        <p:tgtEl>
                                          <p:spTgt spid="25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80000">
                <p:cTn id="15" fill="hold" display="0">
                  <p:stCondLst>
                    <p:cond delay="indefinite"/>
                  </p:stCondLst>
                </p:cTn>
                <p:tgtEl>
                  <p:spTgt spid="258"/>
                </p:tgtEl>
              </p:cMediaNode>
            </p:audio>
            <p:audio isNarration="0">
              <p:cMediaNode mute="0" showWhenStopped="0" numSld="1" vol="80000">
                <p:cTn id="16" fill="hold" display="0">
                  <p:stCondLst>
                    <p:cond delay="indefinite"/>
                  </p:stCondLst>
                </p:cTn>
                <p:tgtEl>
                  <p:spTgt spid="259"/>
                </p:tgtEl>
              </p:cMediaNode>
            </p:audio>
          </p:childTnLst>
        </p:cTn>
      </p:par>
    </p:tnLst>
    <p:bldLst>
      <p:bldP build="whole" bldLvl="1" animBg="1" rev="0" advAuto="0" spid="257" grpId="2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リラクゼーション"/>
          <p:cNvSpPr txBox="1"/>
          <p:nvPr/>
        </p:nvSpPr>
        <p:spPr>
          <a:xfrm>
            <a:off x="3933928" y="5874794"/>
            <a:ext cx="6210301" cy="863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000">
                <a:solidFill>
                  <a:schemeClr val="accent4">
                    <a:hueOff val="-624705"/>
                    <a:lumOff val="1372"/>
                  </a:schemeClr>
                </a:solidFill>
              </a:defRPr>
            </a:lvl1pPr>
          </a:lstStyle>
          <a:p>
            <a:pPr/>
            <a:r>
              <a:t>リラクゼーション</a:t>
            </a:r>
          </a:p>
        </p:txBody>
      </p:sp>
      <p:sp>
        <p:nvSpPr>
          <p:cNvPr id="262" name="あいさつ"/>
          <p:cNvSpPr txBox="1"/>
          <p:nvPr/>
        </p:nvSpPr>
        <p:spPr>
          <a:xfrm>
            <a:off x="5329266" y="8680478"/>
            <a:ext cx="3162301" cy="863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000"/>
            </a:lvl1pPr>
          </a:lstStyle>
          <a:p>
            <a:pPr/>
            <a:r>
              <a:t>あいさつ</a:t>
            </a:r>
          </a:p>
        </p:txBody>
      </p:sp>
      <p:pic>
        <p:nvPicPr>
          <p:cNvPr id="263" name="407DECFB-6752-4ACA-9199-406E92CFE0C2-L0-001.png" descr="407DECFB-6752-4ACA-9199-406E92CFE0C2-L0-00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13270" y="8566644"/>
            <a:ext cx="811707" cy="1091268"/>
          </a:xfrm>
          <a:prstGeom prst="rect">
            <a:avLst/>
          </a:prstGeom>
          <a:ln w="12700">
            <a:miter lim="400000"/>
          </a:ln>
        </p:spPr>
      </p:pic>
      <p:sp>
        <p:nvSpPr>
          <p:cNvPr id="264" name="ふりかえり"/>
          <p:cNvSpPr txBox="1"/>
          <p:nvPr/>
        </p:nvSpPr>
        <p:spPr>
          <a:xfrm>
            <a:off x="5092168" y="7316295"/>
            <a:ext cx="3893821" cy="863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000"/>
            </a:lvl1pPr>
          </a:lstStyle>
          <a:p>
            <a:pPr/>
            <a:r>
              <a:t>ふりかえり</a:t>
            </a:r>
          </a:p>
        </p:txBody>
      </p:sp>
      <p:pic>
        <p:nvPicPr>
          <p:cNvPr id="265" name="7C971189-5FFC-4875-9B94-5577B8810067-L0-001.jpeg" descr="7C971189-5FFC-4875-9B94-5577B8810067-L0-001.jpe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92456" y="7362089"/>
            <a:ext cx="1188547" cy="1058887"/>
          </a:xfrm>
          <a:prstGeom prst="rect">
            <a:avLst/>
          </a:prstGeom>
          <a:ln w="12700">
            <a:miter lim="400000"/>
          </a:ln>
        </p:spPr>
      </p:pic>
      <p:pic>
        <p:nvPicPr>
          <p:cNvPr id="266" name="076F1D80-4681-437B-9CB5-9FFC777C7E50-L0-001.png" descr="076F1D80-4681-437B-9CB5-9FFC777C7E50-L0-001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54426" y="5678669"/>
            <a:ext cx="1264607" cy="139928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xit" nodeType="clickEffect" presetID="9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Effect filter="dissolve" transition="out">
                                      <p:cBhvr>
                                        <p:cTn id="6" dur="1500" fill="hold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Class="exit" nodeType="afterEffect" presetID="9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Effect filter="dissolve" transition="out">
                                      <p:cBhvr>
                                        <p:cTn id="10" dur="1500" fill="hold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61" grpId="1"/>
      <p:bldP build="whole" bldLvl="1" animBg="1" rev="0" advAuto="0" spid="266" grpId="2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あいさつ"/>
          <p:cNvSpPr txBox="1"/>
          <p:nvPr/>
        </p:nvSpPr>
        <p:spPr>
          <a:xfrm>
            <a:off x="5329266" y="8680478"/>
            <a:ext cx="3162301" cy="863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000"/>
            </a:lvl1pPr>
          </a:lstStyle>
          <a:p>
            <a:pPr/>
            <a:r>
              <a:t>あいさつ</a:t>
            </a:r>
          </a:p>
        </p:txBody>
      </p:sp>
      <p:pic>
        <p:nvPicPr>
          <p:cNvPr id="269" name="407DECFB-6752-4ACA-9199-406E92CFE0C2-L0-001.png" descr="407DECFB-6752-4ACA-9199-406E92CFE0C2-L0-00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13270" y="8566644"/>
            <a:ext cx="811707" cy="1091268"/>
          </a:xfrm>
          <a:prstGeom prst="rect">
            <a:avLst/>
          </a:prstGeom>
          <a:ln w="12700">
            <a:miter lim="400000"/>
          </a:ln>
        </p:spPr>
      </p:pic>
      <p:sp>
        <p:nvSpPr>
          <p:cNvPr id="270" name="ふりかえり"/>
          <p:cNvSpPr txBox="1"/>
          <p:nvPr/>
        </p:nvSpPr>
        <p:spPr>
          <a:xfrm>
            <a:off x="5092168" y="7316295"/>
            <a:ext cx="3893821" cy="863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000">
                <a:solidFill>
                  <a:schemeClr val="accent4">
                    <a:hueOff val="-624705"/>
                    <a:lumOff val="1372"/>
                  </a:schemeClr>
                </a:solidFill>
              </a:defRPr>
            </a:lvl1pPr>
          </a:lstStyle>
          <a:p>
            <a:pPr/>
            <a:r>
              <a:t>ふりかえり</a:t>
            </a:r>
          </a:p>
        </p:txBody>
      </p:sp>
      <p:pic>
        <p:nvPicPr>
          <p:cNvPr id="271" name="7C971189-5FFC-4875-9B94-5577B8810067-L0-001.jpeg" descr="7C971189-5FFC-4875-9B94-5577B8810067-L0-001.jpe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92456" y="7362089"/>
            <a:ext cx="1188547" cy="105888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xit" nodeType="clickEffect" presetID="9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Effect filter="dissolve" transition="out">
                                      <p:cBhvr>
                                        <p:cTn id="6" dur="1500" fill="hold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Class="exit" nodeType="afterEffect" presetID="9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Effect filter="dissolve" transition="out">
                                      <p:cBhvr>
                                        <p:cTn id="10" dur="1500" fill="hold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Class="exit" nodeType="clickEffect" presetID="9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Effect filter="dissolve" transition="out">
                                      <p:cBhvr>
                                        <p:cTn id="15" dur="1500" fill="hold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Class="exit" nodeType="afterEffect" presetID="9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Effect filter="dissolve" transition="out">
                                      <p:cBhvr>
                                        <p:cTn id="19" dur="1500" fill="hold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70" grpId="1"/>
      <p:bldP build="whole" bldLvl="1" animBg="1" rev="0" advAuto="0" spid="271" grpId="2"/>
      <p:bldP build="whole" bldLvl="1" animBg="1" rev="0" advAuto="0" spid="268" grpId="3"/>
      <p:bldP build="whole" bldLvl="1" animBg="1" rev="0" advAuto="0" spid="269" grpId="4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プライベートゾーン"/>
          <p:cNvSpPr txBox="1"/>
          <p:nvPr/>
        </p:nvSpPr>
        <p:spPr>
          <a:xfrm>
            <a:off x="3487493" y="3961567"/>
            <a:ext cx="7673386" cy="863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000">
                <a:solidFill>
                  <a:schemeClr val="accent4">
                    <a:hueOff val="-624705"/>
                    <a:lumOff val="1372"/>
                  </a:schemeClr>
                </a:solidFill>
              </a:defRPr>
            </a:lvl1pPr>
          </a:lstStyle>
          <a:p>
            <a:pPr/>
            <a:r>
              <a:t>プライベートゾーン</a:t>
            </a:r>
          </a:p>
        </p:txBody>
      </p:sp>
      <p:sp>
        <p:nvSpPr>
          <p:cNvPr id="162" name="リラクゼーション"/>
          <p:cNvSpPr txBox="1"/>
          <p:nvPr/>
        </p:nvSpPr>
        <p:spPr>
          <a:xfrm>
            <a:off x="3933928" y="5874794"/>
            <a:ext cx="6210301" cy="863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000"/>
            </a:lvl1pPr>
          </a:lstStyle>
          <a:p>
            <a:pPr/>
            <a:r>
              <a:t>リラクゼーション</a:t>
            </a:r>
          </a:p>
        </p:txBody>
      </p:sp>
      <p:sp>
        <p:nvSpPr>
          <p:cNvPr id="163" name="あいさつ"/>
          <p:cNvSpPr txBox="1"/>
          <p:nvPr/>
        </p:nvSpPr>
        <p:spPr>
          <a:xfrm>
            <a:off x="5329266" y="8680478"/>
            <a:ext cx="3162301" cy="863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000"/>
            </a:lvl1pPr>
          </a:lstStyle>
          <a:p>
            <a:pPr/>
            <a:r>
              <a:t>あいさつ</a:t>
            </a:r>
          </a:p>
        </p:txBody>
      </p:sp>
      <p:pic>
        <p:nvPicPr>
          <p:cNvPr id="164" name="407DECFB-6752-4ACA-9199-406E92CFE0C2-L0-001.png" descr="407DECFB-6752-4ACA-9199-406E92CFE0C2-L0-00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13270" y="8566644"/>
            <a:ext cx="811707" cy="1091268"/>
          </a:xfrm>
          <a:prstGeom prst="rect">
            <a:avLst/>
          </a:prstGeom>
          <a:ln w="12700">
            <a:miter lim="400000"/>
          </a:ln>
        </p:spPr>
      </p:pic>
      <p:sp>
        <p:nvSpPr>
          <p:cNvPr id="165" name="ふりかえり"/>
          <p:cNvSpPr txBox="1"/>
          <p:nvPr/>
        </p:nvSpPr>
        <p:spPr>
          <a:xfrm>
            <a:off x="5092168" y="7316295"/>
            <a:ext cx="3893821" cy="863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000"/>
            </a:lvl1pPr>
          </a:lstStyle>
          <a:p>
            <a:pPr/>
            <a:r>
              <a:t>ふりかえり</a:t>
            </a:r>
          </a:p>
        </p:txBody>
      </p:sp>
      <p:pic>
        <p:nvPicPr>
          <p:cNvPr id="166" name="7C971189-5FFC-4875-9B94-5577B8810067-L0-001.jpeg" descr="7C971189-5FFC-4875-9B94-5577B8810067-L0-001.jpe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92456" y="7362089"/>
            <a:ext cx="1188547" cy="1058887"/>
          </a:xfrm>
          <a:prstGeom prst="rect">
            <a:avLst/>
          </a:prstGeom>
          <a:ln w="12700">
            <a:miter lim="400000"/>
          </a:ln>
        </p:spPr>
      </p:pic>
      <p:pic>
        <p:nvPicPr>
          <p:cNvPr id="167" name="076F1D80-4681-437B-9CB5-9FFC777C7E50-L0-001.png" descr="076F1D80-4681-437B-9CB5-9FFC777C7E50-L0-001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54426" y="5678669"/>
            <a:ext cx="1264607" cy="1399288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70" name="グループ"/>
          <p:cNvGrpSpPr/>
          <p:nvPr/>
        </p:nvGrpSpPr>
        <p:grpSpPr>
          <a:xfrm>
            <a:off x="174089" y="3373425"/>
            <a:ext cx="2252776" cy="1728620"/>
            <a:chOff x="0" y="0"/>
            <a:chExt cx="2252775" cy="1728618"/>
          </a:xfrm>
        </p:grpSpPr>
        <p:pic>
          <p:nvPicPr>
            <p:cNvPr id="168" name="IMG_6112.png" descr="IMG_6112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0" y="42477"/>
              <a:ext cx="1264607" cy="168614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69" name="IMG_6113.png" descr="IMG_6113.png"/>
            <p:cNvPicPr>
              <a:picLocks noChangeAspect="1"/>
            </p:cNvPicPr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>
              <a:off x="1047470" y="0"/>
              <a:ext cx="1205306" cy="160707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</p:cSld>
  <p:clrMapOvr>
    <a:masterClrMapping/>
  </p:clrMapOvr>
  <p:transition xmlns:p14="http://schemas.microsoft.com/office/powerpoint/2010/main"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あいさつ"/>
          <p:cNvSpPr txBox="1"/>
          <p:nvPr/>
        </p:nvSpPr>
        <p:spPr>
          <a:xfrm>
            <a:off x="5329266" y="8680478"/>
            <a:ext cx="3162301" cy="863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000">
                <a:solidFill>
                  <a:schemeClr val="accent4">
                    <a:hueOff val="-624705"/>
                    <a:lumOff val="1372"/>
                  </a:schemeClr>
                </a:solidFill>
              </a:defRPr>
            </a:lvl1pPr>
          </a:lstStyle>
          <a:p>
            <a:pPr/>
            <a:r>
              <a:t>あいさつ</a:t>
            </a:r>
          </a:p>
        </p:txBody>
      </p:sp>
      <p:pic>
        <p:nvPicPr>
          <p:cNvPr id="274" name="407DECFB-6752-4ACA-9199-406E92CFE0C2-L0-001.png" descr="407DECFB-6752-4ACA-9199-406E92CFE0C2-L0-00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13270" y="8566644"/>
            <a:ext cx="811707" cy="109126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xit" nodeType="clickEffect" presetID="9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Effect filter="dissolve" transition="out">
                                      <p:cBhvr>
                                        <p:cTn id="6" dur="1500" fill="hold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Class="exit" nodeType="afterEffect" presetID="9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Effect filter="dissolve" transition="out">
                                      <p:cBhvr>
                                        <p:cTn id="10" dur="1500" fill="hold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74" grpId="2"/>
      <p:bldP build="whole" bldLvl="1" animBg="1" rev="0" advAuto="0" spid="27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編集エリア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73" name="IMG_6112.png" descr="IMG_6112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46732" y="2463494"/>
            <a:ext cx="5173124" cy="6897498"/>
          </a:xfrm>
          <a:prstGeom prst="rect">
            <a:avLst/>
          </a:prstGeom>
          <a:ln w="12700">
            <a:miter lim="400000"/>
          </a:ln>
        </p:spPr>
      </p:pic>
      <p:pic>
        <p:nvPicPr>
          <p:cNvPr id="174" name="IMG_6113.png" descr="IMG_6113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065688" y="2139771"/>
            <a:ext cx="5400944" cy="720125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" name="IMG_6120.png" descr="IMG_6120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29046" y="1914372"/>
            <a:ext cx="6308605" cy="8411473"/>
          </a:xfrm>
          <a:prstGeom prst="rect">
            <a:avLst/>
          </a:prstGeom>
          <a:ln w="12700">
            <a:miter lim="400000"/>
          </a:ln>
        </p:spPr>
      </p:pic>
      <p:pic>
        <p:nvPicPr>
          <p:cNvPr id="177" name="IMG_6121.png" descr="IMG_6121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231387" y="1588130"/>
            <a:ext cx="6228405" cy="8304540"/>
          </a:xfrm>
          <a:prstGeom prst="rect">
            <a:avLst/>
          </a:prstGeom>
          <a:ln w="12700">
            <a:miter lim="400000"/>
          </a:ln>
        </p:spPr>
      </p:pic>
      <p:pic>
        <p:nvPicPr>
          <p:cNvPr id="178" name="sekimen_woman.png" descr="sekimen_woman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898494" y="164893"/>
            <a:ext cx="3207812" cy="350580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ID="9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id="7" dur="1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78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" name="B6340BE2-8138-498C-8486-078704293A85-L0-001.jpeg" descr="B6340BE2-8138-498C-8486-078704293A85-L0-001.jpeg"/>
          <p:cNvPicPr>
            <a:picLocks noChangeAspect="1"/>
          </p:cNvPicPr>
          <p:nvPr/>
        </p:nvPicPr>
        <p:blipFill>
          <a:blip r:embed="rId2">
            <a:extLst/>
          </a:blip>
          <a:srcRect l="14919" t="13991" r="6556" b="14549"/>
          <a:stretch>
            <a:fillRect/>
          </a:stretch>
        </p:blipFill>
        <p:spPr>
          <a:xfrm>
            <a:off x="3108138" y="1391887"/>
            <a:ext cx="5744237" cy="69698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00" h="21560" fill="norm" stroke="1" extrusionOk="0">
                <a:moveTo>
                  <a:pt x="11278" y="0"/>
                </a:moveTo>
                <a:cubicBezTo>
                  <a:pt x="11070" y="1"/>
                  <a:pt x="10846" y="18"/>
                  <a:pt x="10596" y="49"/>
                </a:cubicBezTo>
                <a:cubicBezTo>
                  <a:pt x="9866" y="138"/>
                  <a:pt x="9386" y="348"/>
                  <a:pt x="8805" y="836"/>
                </a:cubicBezTo>
                <a:cubicBezTo>
                  <a:pt x="8392" y="1182"/>
                  <a:pt x="8264" y="1329"/>
                  <a:pt x="8013" y="1747"/>
                </a:cubicBezTo>
                <a:cubicBezTo>
                  <a:pt x="7646" y="2355"/>
                  <a:pt x="7517" y="2756"/>
                  <a:pt x="7564" y="3133"/>
                </a:cubicBezTo>
                <a:cubicBezTo>
                  <a:pt x="7597" y="3390"/>
                  <a:pt x="7591" y="3410"/>
                  <a:pt x="7465" y="3450"/>
                </a:cubicBezTo>
                <a:cubicBezTo>
                  <a:pt x="7291" y="3504"/>
                  <a:pt x="7256" y="3584"/>
                  <a:pt x="7257" y="3941"/>
                </a:cubicBezTo>
                <a:cubicBezTo>
                  <a:pt x="7257" y="4148"/>
                  <a:pt x="7298" y="4304"/>
                  <a:pt x="7395" y="4476"/>
                </a:cubicBezTo>
                <a:cubicBezTo>
                  <a:pt x="7529" y="4714"/>
                  <a:pt x="7846" y="4967"/>
                  <a:pt x="8010" y="4967"/>
                </a:cubicBezTo>
                <a:cubicBezTo>
                  <a:pt x="8137" y="4967"/>
                  <a:pt x="8231" y="5067"/>
                  <a:pt x="8231" y="5201"/>
                </a:cubicBezTo>
                <a:cubicBezTo>
                  <a:pt x="8232" y="5462"/>
                  <a:pt x="8359" y="5685"/>
                  <a:pt x="8665" y="5958"/>
                </a:cubicBezTo>
                <a:cubicBezTo>
                  <a:pt x="8838" y="6112"/>
                  <a:pt x="8955" y="6251"/>
                  <a:pt x="8924" y="6267"/>
                </a:cubicBezTo>
                <a:cubicBezTo>
                  <a:pt x="8855" y="6302"/>
                  <a:pt x="8355" y="6203"/>
                  <a:pt x="8312" y="6145"/>
                </a:cubicBezTo>
                <a:cubicBezTo>
                  <a:pt x="8295" y="6123"/>
                  <a:pt x="8217" y="6104"/>
                  <a:pt x="8139" y="6104"/>
                </a:cubicBezTo>
                <a:cubicBezTo>
                  <a:pt x="8061" y="6104"/>
                  <a:pt x="7567" y="5924"/>
                  <a:pt x="7040" y="5703"/>
                </a:cubicBezTo>
                <a:cubicBezTo>
                  <a:pt x="5296" y="4975"/>
                  <a:pt x="4465" y="4639"/>
                  <a:pt x="4166" y="4541"/>
                </a:cubicBezTo>
                <a:cubicBezTo>
                  <a:pt x="3156" y="4212"/>
                  <a:pt x="2732" y="3970"/>
                  <a:pt x="2732" y="3723"/>
                </a:cubicBezTo>
                <a:cubicBezTo>
                  <a:pt x="2732" y="3643"/>
                  <a:pt x="2707" y="3600"/>
                  <a:pt x="2673" y="3618"/>
                </a:cubicBezTo>
                <a:cubicBezTo>
                  <a:pt x="2641" y="3634"/>
                  <a:pt x="2575" y="3566"/>
                  <a:pt x="2527" y="3467"/>
                </a:cubicBezTo>
                <a:cubicBezTo>
                  <a:pt x="2291" y="2975"/>
                  <a:pt x="2254" y="2923"/>
                  <a:pt x="2148" y="2946"/>
                </a:cubicBezTo>
                <a:cubicBezTo>
                  <a:pt x="1991" y="2980"/>
                  <a:pt x="1954" y="2880"/>
                  <a:pt x="2092" y="2794"/>
                </a:cubicBezTo>
                <a:cubicBezTo>
                  <a:pt x="2161" y="2751"/>
                  <a:pt x="2223" y="2650"/>
                  <a:pt x="2235" y="2562"/>
                </a:cubicBezTo>
                <a:cubicBezTo>
                  <a:pt x="2258" y="2381"/>
                  <a:pt x="2368" y="2259"/>
                  <a:pt x="2411" y="2365"/>
                </a:cubicBezTo>
                <a:cubicBezTo>
                  <a:pt x="2426" y="2402"/>
                  <a:pt x="2449" y="2475"/>
                  <a:pt x="2463" y="2528"/>
                </a:cubicBezTo>
                <a:cubicBezTo>
                  <a:pt x="2477" y="2580"/>
                  <a:pt x="2492" y="2545"/>
                  <a:pt x="2496" y="2450"/>
                </a:cubicBezTo>
                <a:cubicBezTo>
                  <a:pt x="2501" y="2320"/>
                  <a:pt x="2477" y="2272"/>
                  <a:pt x="2397" y="2255"/>
                </a:cubicBezTo>
                <a:cubicBezTo>
                  <a:pt x="2221" y="2217"/>
                  <a:pt x="2117" y="2301"/>
                  <a:pt x="2013" y="2563"/>
                </a:cubicBezTo>
                <a:cubicBezTo>
                  <a:pt x="1959" y="2700"/>
                  <a:pt x="1903" y="2828"/>
                  <a:pt x="1890" y="2848"/>
                </a:cubicBezTo>
                <a:cubicBezTo>
                  <a:pt x="1877" y="2867"/>
                  <a:pt x="1680" y="2769"/>
                  <a:pt x="1452" y="2629"/>
                </a:cubicBezTo>
                <a:cubicBezTo>
                  <a:pt x="765" y="2209"/>
                  <a:pt x="659" y="2184"/>
                  <a:pt x="560" y="2417"/>
                </a:cubicBezTo>
                <a:cubicBezTo>
                  <a:pt x="501" y="2558"/>
                  <a:pt x="512" y="2577"/>
                  <a:pt x="727" y="2746"/>
                </a:cubicBezTo>
                <a:cubicBezTo>
                  <a:pt x="982" y="2947"/>
                  <a:pt x="949" y="3007"/>
                  <a:pt x="627" y="2933"/>
                </a:cubicBezTo>
                <a:cubicBezTo>
                  <a:pt x="351" y="2869"/>
                  <a:pt x="350" y="2869"/>
                  <a:pt x="244" y="2957"/>
                </a:cubicBezTo>
                <a:cubicBezTo>
                  <a:pt x="97" y="3079"/>
                  <a:pt x="138" y="3158"/>
                  <a:pt x="440" y="3338"/>
                </a:cubicBezTo>
                <a:cubicBezTo>
                  <a:pt x="598" y="3431"/>
                  <a:pt x="715" y="3524"/>
                  <a:pt x="700" y="3544"/>
                </a:cubicBezTo>
                <a:cubicBezTo>
                  <a:pt x="685" y="3564"/>
                  <a:pt x="543" y="3592"/>
                  <a:pt x="384" y="3604"/>
                </a:cubicBezTo>
                <a:cubicBezTo>
                  <a:pt x="52" y="3631"/>
                  <a:pt x="61" y="3626"/>
                  <a:pt x="12" y="3786"/>
                </a:cubicBezTo>
                <a:cubicBezTo>
                  <a:pt x="4" y="3813"/>
                  <a:pt x="-1" y="3835"/>
                  <a:pt x="0" y="3853"/>
                </a:cubicBezTo>
                <a:cubicBezTo>
                  <a:pt x="5" y="3910"/>
                  <a:pt x="65" y="3939"/>
                  <a:pt x="252" y="4007"/>
                </a:cubicBezTo>
                <a:cubicBezTo>
                  <a:pt x="403" y="4062"/>
                  <a:pt x="574" y="4119"/>
                  <a:pt x="632" y="4135"/>
                </a:cubicBezTo>
                <a:cubicBezTo>
                  <a:pt x="807" y="4180"/>
                  <a:pt x="704" y="4276"/>
                  <a:pt x="436" y="4319"/>
                </a:cubicBezTo>
                <a:cubicBezTo>
                  <a:pt x="132" y="4367"/>
                  <a:pt x="74" y="4407"/>
                  <a:pt x="121" y="4530"/>
                </a:cubicBezTo>
                <a:cubicBezTo>
                  <a:pt x="149" y="4603"/>
                  <a:pt x="244" y="4634"/>
                  <a:pt x="563" y="4677"/>
                </a:cubicBezTo>
                <a:cubicBezTo>
                  <a:pt x="891" y="4722"/>
                  <a:pt x="1016" y="4765"/>
                  <a:pt x="1202" y="4897"/>
                </a:cubicBezTo>
                <a:cubicBezTo>
                  <a:pt x="1450" y="5072"/>
                  <a:pt x="1556" y="5088"/>
                  <a:pt x="2065" y="5018"/>
                </a:cubicBezTo>
                <a:cubicBezTo>
                  <a:pt x="2338" y="4981"/>
                  <a:pt x="2352" y="4986"/>
                  <a:pt x="2838" y="5255"/>
                </a:cubicBezTo>
                <a:cubicBezTo>
                  <a:pt x="3110" y="5406"/>
                  <a:pt x="3578" y="5679"/>
                  <a:pt x="3878" y="5862"/>
                </a:cubicBezTo>
                <a:cubicBezTo>
                  <a:pt x="4177" y="6045"/>
                  <a:pt x="4491" y="6208"/>
                  <a:pt x="4577" y="6224"/>
                </a:cubicBezTo>
                <a:cubicBezTo>
                  <a:pt x="4663" y="6240"/>
                  <a:pt x="4870" y="6345"/>
                  <a:pt x="5036" y="6457"/>
                </a:cubicBezTo>
                <a:cubicBezTo>
                  <a:pt x="5493" y="6766"/>
                  <a:pt x="6248" y="7169"/>
                  <a:pt x="6857" y="7428"/>
                </a:cubicBezTo>
                <a:cubicBezTo>
                  <a:pt x="7452" y="7681"/>
                  <a:pt x="7528" y="7734"/>
                  <a:pt x="7713" y="8030"/>
                </a:cubicBezTo>
                <a:cubicBezTo>
                  <a:pt x="7831" y="8219"/>
                  <a:pt x="7834" y="8239"/>
                  <a:pt x="7749" y="8476"/>
                </a:cubicBezTo>
                <a:cubicBezTo>
                  <a:pt x="7700" y="8612"/>
                  <a:pt x="7619" y="9097"/>
                  <a:pt x="7570" y="9556"/>
                </a:cubicBezTo>
                <a:cubicBezTo>
                  <a:pt x="7522" y="10015"/>
                  <a:pt x="7460" y="10518"/>
                  <a:pt x="7431" y="10674"/>
                </a:cubicBezTo>
                <a:cubicBezTo>
                  <a:pt x="7402" y="10831"/>
                  <a:pt x="7347" y="11268"/>
                  <a:pt x="7310" y="11645"/>
                </a:cubicBezTo>
                <a:lnTo>
                  <a:pt x="7244" y="12332"/>
                </a:lnTo>
                <a:lnTo>
                  <a:pt x="6881" y="12782"/>
                </a:lnTo>
                <a:cubicBezTo>
                  <a:pt x="6682" y="13030"/>
                  <a:pt x="6285" y="13499"/>
                  <a:pt x="6000" y="13824"/>
                </a:cubicBezTo>
                <a:cubicBezTo>
                  <a:pt x="5497" y="14399"/>
                  <a:pt x="4802" y="15474"/>
                  <a:pt x="4329" y="16405"/>
                </a:cubicBezTo>
                <a:cubicBezTo>
                  <a:pt x="4232" y="16597"/>
                  <a:pt x="4092" y="16800"/>
                  <a:pt x="4020" y="16856"/>
                </a:cubicBezTo>
                <a:lnTo>
                  <a:pt x="3889" y="16957"/>
                </a:lnTo>
                <a:lnTo>
                  <a:pt x="3481" y="16556"/>
                </a:lnTo>
                <a:cubicBezTo>
                  <a:pt x="3256" y="16335"/>
                  <a:pt x="3034" y="16142"/>
                  <a:pt x="2988" y="16128"/>
                </a:cubicBezTo>
                <a:cubicBezTo>
                  <a:pt x="2941" y="16113"/>
                  <a:pt x="2903" y="16057"/>
                  <a:pt x="2903" y="16005"/>
                </a:cubicBezTo>
                <a:cubicBezTo>
                  <a:pt x="2903" y="15952"/>
                  <a:pt x="2864" y="15826"/>
                  <a:pt x="2814" y="15724"/>
                </a:cubicBezTo>
                <a:cubicBezTo>
                  <a:pt x="2668" y="15422"/>
                  <a:pt x="2459" y="15416"/>
                  <a:pt x="2306" y="15710"/>
                </a:cubicBezTo>
                <a:cubicBezTo>
                  <a:pt x="2256" y="15806"/>
                  <a:pt x="2194" y="15917"/>
                  <a:pt x="2168" y="15956"/>
                </a:cubicBezTo>
                <a:cubicBezTo>
                  <a:pt x="1810" y="16487"/>
                  <a:pt x="1743" y="16624"/>
                  <a:pt x="1743" y="16822"/>
                </a:cubicBezTo>
                <a:cubicBezTo>
                  <a:pt x="1742" y="17007"/>
                  <a:pt x="1762" y="17056"/>
                  <a:pt x="1979" y="17424"/>
                </a:cubicBezTo>
                <a:cubicBezTo>
                  <a:pt x="2107" y="17641"/>
                  <a:pt x="2495" y="17998"/>
                  <a:pt x="2881" y="18253"/>
                </a:cubicBezTo>
                <a:cubicBezTo>
                  <a:pt x="3016" y="18342"/>
                  <a:pt x="3159" y="18508"/>
                  <a:pt x="3267" y="18702"/>
                </a:cubicBezTo>
                <a:cubicBezTo>
                  <a:pt x="3509" y="19135"/>
                  <a:pt x="3633" y="19272"/>
                  <a:pt x="3790" y="19272"/>
                </a:cubicBezTo>
                <a:cubicBezTo>
                  <a:pt x="4025" y="19272"/>
                  <a:pt x="4675" y="19081"/>
                  <a:pt x="4729" y="18997"/>
                </a:cubicBezTo>
                <a:cubicBezTo>
                  <a:pt x="4757" y="18952"/>
                  <a:pt x="4800" y="18777"/>
                  <a:pt x="4822" y="18607"/>
                </a:cubicBezTo>
                <a:cubicBezTo>
                  <a:pt x="4887" y="18120"/>
                  <a:pt x="5218" y="17642"/>
                  <a:pt x="5874" y="17093"/>
                </a:cubicBezTo>
                <a:cubicBezTo>
                  <a:pt x="6525" y="16547"/>
                  <a:pt x="6626" y="16440"/>
                  <a:pt x="6853" y="16063"/>
                </a:cubicBezTo>
                <a:cubicBezTo>
                  <a:pt x="6978" y="15854"/>
                  <a:pt x="7085" y="15745"/>
                  <a:pt x="7215" y="15691"/>
                </a:cubicBezTo>
                <a:cubicBezTo>
                  <a:pt x="7483" y="15579"/>
                  <a:pt x="8864" y="14754"/>
                  <a:pt x="9188" y="14513"/>
                </a:cubicBezTo>
                <a:lnTo>
                  <a:pt x="9464" y="14308"/>
                </a:lnTo>
                <a:lnTo>
                  <a:pt x="9686" y="14401"/>
                </a:lnTo>
                <a:cubicBezTo>
                  <a:pt x="9848" y="14470"/>
                  <a:pt x="9992" y="14492"/>
                  <a:pt x="10226" y="14480"/>
                </a:cubicBezTo>
                <a:lnTo>
                  <a:pt x="10546" y="14464"/>
                </a:lnTo>
                <a:lnTo>
                  <a:pt x="10610" y="14819"/>
                </a:lnTo>
                <a:cubicBezTo>
                  <a:pt x="10645" y="15014"/>
                  <a:pt x="10743" y="15462"/>
                  <a:pt x="10826" y="15813"/>
                </a:cubicBezTo>
                <a:cubicBezTo>
                  <a:pt x="11431" y="18359"/>
                  <a:pt x="11401" y="18167"/>
                  <a:pt x="11361" y="19119"/>
                </a:cubicBezTo>
                <a:cubicBezTo>
                  <a:pt x="11339" y="19658"/>
                  <a:pt x="11292" y="20095"/>
                  <a:pt x="11236" y="20272"/>
                </a:cubicBezTo>
                <a:cubicBezTo>
                  <a:pt x="11140" y="20580"/>
                  <a:pt x="11165" y="20925"/>
                  <a:pt x="11297" y="21100"/>
                </a:cubicBezTo>
                <a:cubicBezTo>
                  <a:pt x="11482" y="21343"/>
                  <a:pt x="12020" y="21418"/>
                  <a:pt x="12585" y="21279"/>
                </a:cubicBezTo>
                <a:cubicBezTo>
                  <a:pt x="12951" y="21189"/>
                  <a:pt x="13237" y="21217"/>
                  <a:pt x="13422" y="21360"/>
                </a:cubicBezTo>
                <a:cubicBezTo>
                  <a:pt x="13495" y="21417"/>
                  <a:pt x="13675" y="21489"/>
                  <a:pt x="13821" y="21519"/>
                </a:cubicBezTo>
                <a:cubicBezTo>
                  <a:pt x="14186" y="21596"/>
                  <a:pt x="14986" y="21557"/>
                  <a:pt x="15125" y="21456"/>
                </a:cubicBezTo>
                <a:cubicBezTo>
                  <a:pt x="15326" y="21310"/>
                  <a:pt x="15626" y="20720"/>
                  <a:pt x="15455" y="20807"/>
                </a:cubicBezTo>
                <a:cubicBezTo>
                  <a:pt x="15427" y="20822"/>
                  <a:pt x="15372" y="20802"/>
                  <a:pt x="15333" y="20763"/>
                </a:cubicBezTo>
                <a:cubicBezTo>
                  <a:pt x="15292" y="20722"/>
                  <a:pt x="15212" y="20704"/>
                  <a:pt x="15139" y="20719"/>
                </a:cubicBezTo>
                <a:cubicBezTo>
                  <a:pt x="15070" y="20733"/>
                  <a:pt x="14899" y="20704"/>
                  <a:pt x="14759" y="20654"/>
                </a:cubicBezTo>
                <a:cubicBezTo>
                  <a:pt x="14618" y="20604"/>
                  <a:pt x="14367" y="20538"/>
                  <a:pt x="14201" y="20505"/>
                </a:cubicBezTo>
                <a:cubicBezTo>
                  <a:pt x="13947" y="20455"/>
                  <a:pt x="13857" y="20404"/>
                  <a:pt x="13615" y="20178"/>
                </a:cubicBezTo>
                <a:cubicBezTo>
                  <a:pt x="13457" y="20030"/>
                  <a:pt x="13278" y="19825"/>
                  <a:pt x="13217" y="19721"/>
                </a:cubicBezTo>
                <a:cubicBezTo>
                  <a:pt x="13032" y="19405"/>
                  <a:pt x="12973" y="18711"/>
                  <a:pt x="13043" y="17685"/>
                </a:cubicBezTo>
                <a:cubicBezTo>
                  <a:pt x="13077" y="17190"/>
                  <a:pt x="13116" y="16752"/>
                  <a:pt x="13129" y="16713"/>
                </a:cubicBezTo>
                <a:cubicBezTo>
                  <a:pt x="13142" y="16674"/>
                  <a:pt x="13197" y="16354"/>
                  <a:pt x="13251" y="16002"/>
                </a:cubicBezTo>
                <a:cubicBezTo>
                  <a:pt x="13392" y="15083"/>
                  <a:pt x="13380" y="13585"/>
                  <a:pt x="13224" y="12841"/>
                </a:cubicBezTo>
                <a:cubicBezTo>
                  <a:pt x="13143" y="12454"/>
                  <a:pt x="13088" y="11875"/>
                  <a:pt x="13046" y="10935"/>
                </a:cubicBezTo>
                <a:cubicBezTo>
                  <a:pt x="12942" y="8654"/>
                  <a:pt x="12941" y="8803"/>
                  <a:pt x="13090" y="8737"/>
                </a:cubicBezTo>
                <a:cubicBezTo>
                  <a:pt x="13179" y="8698"/>
                  <a:pt x="13332" y="8690"/>
                  <a:pt x="13572" y="8714"/>
                </a:cubicBezTo>
                <a:cubicBezTo>
                  <a:pt x="13978" y="8753"/>
                  <a:pt x="14340" y="8712"/>
                  <a:pt x="15235" y="8523"/>
                </a:cubicBezTo>
                <a:cubicBezTo>
                  <a:pt x="15588" y="8449"/>
                  <a:pt x="16084" y="8376"/>
                  <a:pt x="16336" y="8360"/>
                </a:cubicBezTo>
                <a:cubicBezTo>
                  <a:pt x="16836" y="8328"/>
                  <a:pt x="17684" y="8188"/>
                  <a:pt x="18070" y="8074"/>
                </a:cubicBezTo>
                <a:lnTo>
                  <a:pt x="18313" y="8002"/>
                </a:lnTo>
                <a:lnTo>
                  <a:pt x="18454" y="8186"/>
                </a:lnTo>
                <a:cubicBezTo>
                  <a:pt x="18532" y="8287"/>
                  <a:pt x="18640" y="8381"/>
                  <a:pt x="18696" y="8393"/>
                </a:cubicBezTo>
                <a:cubicBezTo>
                  <a:pt x="18753" y="8406"/>
                  <a:pt x="18875" y="8430"/>
                  <a:pt x="18968" y="8447"/>
                </a:cubicBezTo>
                <a:cubicBezTo>
                  <a:pt x="19061" y="8465"/>
                  <a:pt x="19201" y="8530"/>
                  <a:pt x="19277" y="8593"/>
                </a:cubicBezTo>
                <a:cubicBezTo>
                  <a:pt x="19354" y="8657"/>
                  <a:pt x="19444" y="8709"/>
                  <a:pt x="19479" y="8709"/>
                </a:cubicBezTo>
                <a:cubicBezTo>
                  <a:pt x="19514" y="8709"/>
                  <a:pt x="19621" y="8781"/>
                  <a:pt x="19715" y="8870"/>
                </a:cubicBezTo>
                <a:cubicBezTo>
                  <a:pt x="20003" y="9139"/>
                  <a:pt x="20383" y="9143"/>
                  <a:pt x="20259" y="8875"/>
                </a:cubicBezTo>
                <a:cubicBezTo>
                  <a:pt x="20167" y="8675"/>
                  <a:pt x="20263" y="8627"/>
                  <a:pt x="20544" y="8732"/>
                </a:cubicBezTo>
                <a:cubicBezTo>
                  <a:pt x="20731" y="8802"/>
                  <a:pt x="20804" y="8807"/>
                  <a:pt x="20919" y="8764"/>
                </a:cubicBezTo>
                <a:cubicBezTo>
                  <a:pt x="20997" y="8735"/>
                  <a:pt x="21061" y="8692"/>
                  <a:pt x="21061" y="8668"/>
                </a:cubicBezTo>
                <a:cubicBezTo>
                  <a:pt x="21061" y="8645"/>
                  <a:pt x="20945" y="8547"/>
                  <a:pt x="20803" y="8451"/>
                </a:cubicBezTo>
                <a:cubicBezTo>
                  <a:pt x="20661" y="8355"/>
                  <a:pt x="20558" y="8257"/>
                  <a:pt x="20576" y="8234"/>
                </a:cubicBezTo>
                <a:cubicBezTo>
                  <a:pt x="20593" y="8211"/>
                  <a:pt x="20770" y="8205"/>
                  <a:pt x="20971" y="8220"/>
                </a:cubicBezTo>
                <a:cubicBezTo>
                  <a:pt x="21306" y="8246"/>
                  <a:pt x="21340" y="8240"/>
                  <a:pt x="21403" y="8143"/>
                </a:cubicBezTo>
                <a:cubicBezTo>
                  <a:pt x="21440" y="8085"/>
                  <a:pt x="21464" y="8032"/>
                  <a:pt x="21453" y="8025"/>
                </a:cubicBezTo>
                <a:cubicBezTo>
                  <a:pt x="21443" y="8018"/>
                  <a:pt x="21279" y="7955"/>
                  <a:pt x="21090" y="7884"/>
                </a:cubicBezTo>
                <a:cubicBezTo>
                  <a:pt x="20767" y="7763"/>
                  <a:pt x="20753" y="7751"/>
                  <a:pt x="20858" y="7687"/>
                </a:cubicBezTo>
                <a:cubicBezTo>
                  <a:pt x="20919" y="7650"/>
                  <a:pt x="21001" y="7620"/>
                  <a:pt x="21041" y="7620"/>
                </a:cubicBezTo>
                <a:cubicBezTo>
                  <a:pt x="21080" y="7620"/>
                  <a:pt x="21176" y="7596"/>
                  <a:pt x="21253" y="7567"/>
                </a:cubicBezTo>
                <a:cubicBezTo>
                  <a:pt x="21531" y="7462"/>
                  <a:pt x="21599" y="7071"/>
                  <a:pt x="21330" y="7121"/>
                </a:cubicBezTo>
                <a:cubicBezTo>
                  <a:pt x="20794" y="7222"/>
                  <a:pt x="20613" y="7240"/>
                  <a:pt x="20354" y="7215"/>
                </a:cubicBezTo>
                <a:cubicBezTo>
                  <a:pt x="19890" y="7170"/>
                  <a:pt x="19878" y="7161"/>
                  <a:pt x="20047" y="7015"/>
                </a:cubicBezTo>
                <a:cubicBezTo>
                  <a:pt x="20129" y="6944"/>
                  <a:pt x="20223" y="6823"/>
                  <a:pt x="20258" y="6747"/>
                </a:cubicBezTo>
                <a:cubicBezTo>
                  <a:pt x="20312" y="6629"/>
                  <a:pt x="20305" y="6594"/>
                  <a:pt x="20209" y="6514"/>
                </a:cubicBezTo>
                <a:cubicBezTo>
                  <a:pt x="20095" y="6420"/>
                  <a:pt x="20094" y="6420"/>
                  <a:pt x="19733" y="6665"/>
                </a:cubicBezTo>
                <a:cubicBezTo>
                  <a:pt x="19535" y="6800"/>
                  <a:pt x="19288" y="6930"/>
                  <a:pt x="19187" y="6953"/>
                </a:cubicBezTo>
                <a:cubicBezTo>
                  <a:pt x="19085" y="6977"/>
                  <a:pt x="18923" y="7043"/>
                  <a:pt x="18824" y="7101"/>
                </a:cubicBezTo>
                <a:cubicBezTo>
                  <a:pt x="18652" y="7202"/>
                  <a:pt x="18611" y="7204"/>
                  <a:pt x="17805" y="7175"/>
                </a:cubicBezTo>
                <a:cubicBezTo>
                  <a:pt x="17343" y="7159"/>
                  <a:pt x="16737" y="7164"/>
                  <a:pt x="16458" y="7187"/>
                </a:cubicBezTo>
                <a:cubicBezTo>
                  <a:pt x="16138" y="7213"/>
                  <a:pt x="15873" y="7211"/>
                  <a:pt x="15742" y="7182"/>
                </a:cubicBezTo>
                <a:cubicBezTo>
                  <a:pt x="15627" y="7156"/>
                  <a:pt x="15050" y="7129"/>
                  <a:pt x="14458" y="7123"/>
                </a:cubicBezTo>
                <a:cubicBezTo>
                  <a:pt x="13476" y="7113"/>
                  <a:pt x="13371" y="7104"/>
                  <a:pt x="13255" y="7018"/>
                </a:cubicBezTo>
                <a:cubicBezTo>
                  <a:pt x="13012" y="6838"/>
                  <a:pt x="12844" y="6767"/>
                  <a:pt x="12661" y="6767"/>
                </a:cubicBezTo>
                <a:cubicBezTo>
                  <a:pt x="12341" y="6767"/>
                  <a:pt x="12397" y="6685"/>
                  <a:pt x="12838" y="6510"/>
                </a:cubicBezTo>
                <a:cubicBezTo>
                  <a:pt x="13154" y="6384"/>
                  <a:pt x="13307" y="6290"/>
                  <a:pt x="13426" y="6148"/>
                </a:cubicBezTo>
                <a:cubicBezTo>
                  <a:pt x="13771" y="5737"/>
                  <a:pt x="13788" y="5723"/>
                  <a:pt x="13897" y="5771"/>
                </a:cubicBezTo>
                <a:cubicBezTo>
                  <a:pt x="14191" y="5901"/>
                  <a:pt x="14673" y="5601"/>
                  <a:pt x="14983" y="5097"/>
                </a:cubicBezTo>
                <a:cubicBezTo>
                  <a:pt x="15207" y="4732"/>
                  <a:pt x="15195" y="4582"/>
                  <a:pt x="14932" y="4470"/>
                </a:cubicBezTo>
                <a:lnTo>
                  <a:pt x="14761" y="4396"/>
                </a:lnTo>
                <a:lnTo>
                  <a:pt x="14932" y="4131"/>
                </a:lnTo>
                <a:cubicBezTo>
                  <a:pt x="15097" y="3876"/>
                  <a:pt x="15105" y="3839"/>
                  <a:pt x="15105" y="3275"/>
                </a:cubicBezTo>
                <a:cubicBezTo>
                  <a:pt x="15105" y="2772"/>
                  <a:pt x="15083" y="2635"/>
                  <a:pt x="14961" y="2332"/>
                </a:cubicBezTo>
                <a:cubicBezTo>
                  <a:pt x="14819" y="1983"/>
                  <a:pt x="14562" y="1538"/>
                  <a:pt x="14383" y="1333"/>
                </a:cubicBezTo>
                <a:cubicBezTo>
                  <a:pt x="14295" y="1232"/>
                  <a:pt x="14297" y="1224"/>
                  <a:pt x="14444" y="1178"/>
                </a:cubicBezTo>
                <a:cubicBezTo>
                  <a:pt x="14528" y="1152"/>
                  <a:pt x="14699" y="1130"/>
                  <a:pt x="14824" y="1130"/>
                </a:cubicBezTo>
                <a:cubicBezTo>
                  <a:pt x="15030" y="1130"/>
                  <a:pt x="15045" y="1122"/>
                  <a:pt x="14992" y="1040"/>
                </a:cubicBezTo>
                <a:cubicBezTo>
                  <a:pt x="14903" y="902"/>
                  <a:pt x="14465" y="783"/>
                  <a:pt x="14157" y="811"/>
                </a:cubicBezTo>
                <a:lnTo>
                  <a:pt x="13897" y="836"/>
                </a:lnTo>
                <a:lnTo>
                  <a:pt x="13762" y="616"/>
                </a:lnTo>
                <a:cubicBezTo>
                  <a:pt x="13623" y="390"/>
                  <a:pt x="13410" y="196"/>
                  <a:pt x="13353" y="243"/>
                </a:cubicBezTo>
                <a:cubicBezTo>
                  <a:pt x="13335" y="258"/>
                  <a:pt x="13347" y="349"/>
                  <a:pt x="13380" y="447"/>
                </a:cubicBezTo>
                <a:cubicBezTo>
                  <a:pt x="13413" y="544"/>
                  <a:pt x="13427" y="642"/>
                  <a:pt x="13411" y="663"/>
                </a:cubicBezTo>
                <a:cubicBezTo>
                  <a:pt x="13396" y="683"/>
                  <a:pt x="13178" y="585"/>
                  <a:pt x="12928" y="444"/>
                </a:cubicBezTo>
                <a:cubicBezTo>
                  <a:pt x="12372" y="131"/>
                  <a:pt x="11901" y="-4"/>
                  <a:pt x="11278" y="0"/>
                </a:cubicBezTo>
                <a:close/>
                <a:moveTo>
                  <a:pt x="2524" y="2944"/>
                </a:moveTo>
                <a:cubicBezTo>
                  <a:pt x="2512" y="2954"/>
                  <a:pt x="2546" y="3062"/>
                  <a:pt x="2600" y="3182"/>
                </a:cubicBezTo>
                <a:cubicBezTo>
                  <a:pt x="2654" y="3302"/>
                  <a:pt x="2709" y="3391"/>
                  <a:pt x="2723" y="3380"/>
                </a:cubicBezTo>
                <a:cubicBezTo>
                  <a:pt x="2737" y="3368"/>
                  <a:pt x="2703" y="3261"/>
                  <a:pt x="2648" y="3141"/>
                </a:cubicBezTo>
                <a:cubicBezTo>
                  <a:pt x="2592" y="3022"/>
                  <a:pt x="2537" y="2933"/>
                  <a:pt x="2524" y="2944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181" name="IMG_6110.png" descr="IMG_6110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115569" y="-1"/>
            <a:ext cx="7315201" cy="97536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3" name="IMG_6111.png" descr="IMG_611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621905" y="141237"/>
            <a:ext cx="7315201" cy="97536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84" name="IMG_6110.png" descr="IMG_6110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248295" y="-125463"/>
            <a:ext cx="7315201" cy="97536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85" name="Unknown.jpeg" descr="Unknown.jpe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9456539" y="423515"/>
            <a:ext cx="2844801" cy="28575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9" name="グループ"/>
          <p:cNvGrpSpPr/>
          <p:nvPr/>
        </p:nvGrpSpPr>
        <p:grpSpPr>
          <a:xfrm>
            <a:off x="2507605" y="458737"/>
            <a:ext cx="7315201" cy="9753601"/>
            <a:chOff x="0" y="0"/>
            <a:chExt cx="7315200" cy="9753600"/>
          </a:xfrm>
        </p:grpSpPr>
        <p:pic>
          <p:nvPicPr>
            <p:cNvPr id="187" name="IMG_6111.png" descr="IMG_6111.pn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0"/>
              <a:ext cx="7315200" cy="97536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88" name="IMG_6110.png" descr="IMG_6110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0"/>
              <a:ext cx="7315200" cy="97536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190" name="IMG_6108.png" descr="IMG_6108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-1175395" y="-195927"/>
            <a:ext cx="7315201" cy="97536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91" name="IMG_6107.png" descr="IMG_6107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5923905" y="1322337"/>
            <a:ext cx="7315201" cy="97536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92" name="Unknown.jpeg" descr="Unknown.jpe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9456539" y="423515"/>
            <a:ext cx="2844801" cy="28575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" name="IMG_6121.png" descr="IMG_612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461641" y="45293"/>
            <a:ext cx="7315201" cy="97536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95" name="IMG_6116.png" descr="IMG_6116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052441" y="1246120"/>
            <a:ext cx="7315201" cy="97536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96" name="IMG_6115.png" descr="IMG_6115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712841" y="-1516807"/>
            <a:ext cx="7315201" cy="97536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97" name="IMG_6122.png" descr="IMG_6122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4255641" y="280920"/>
            <a:ext cx="7315201" cy="97536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9" name="IMG_6121.png" descr="IMG_612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461641" y="45293"/>
            <a:ext cx="7315201" cy="97536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00" name="IMG_6116.png" descr="IMG_6116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1256159" y="1340742"/>
            <a:ext cx="7315201" cy="97536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01" name="IMG_6115.png" descr="IMG_6115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-1345059" y="-1092200"/>
            <a:ext cx="7315201" cy="97536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02" name="IMG_6122.png" descr="IMG_6122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4776341" y="774700"/>
            <a:ext cx="7315201" cy="97536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03" name="Unknown.jpeg" descr="Unknown.jpe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9456539" y="423515"/>
            <a:ext cx="2844801" cy="28575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Black">
  <a:themeElements>
    <a:clrScheme name="Blac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0A89D"/>
      </a:accent2>
      <a:accent3>
        <a:srgbClr val="1DB100"/>
      </a:accent3>
      <a:accent4>
        <a:srgbClr val="F8BA00"/>
      </a:accent4>
      <a:accent5>
        <a:srgbClr val="EE220C"/>
      </a:accent5>
      <a:accent6>
        <a:srgbClr val="CB297B"/>
      </a:accent6>
      <a:hlink>
        <a:srgbClr val="0000FF"/>
      </a:hlink>
      <a:folHlink>
        <a:srgbClr val="FF00FF"/>
      </a:folHlink>
    </a:clrScheme>
    <a:fontScheme name="Black">
      <a:majorFont>
        <a:latin typeface="ヒラギノ角ゴ ProN W3"/>
        <a:ea typeface="ヒラギノ角ゴ ProN W3"/>
        <a:cs typeface="ヒラギノ角ゴ ProN W3"/>
      </a:majorFont>
      <a:minorFont>
        <a:latin typeface="ヒラギノ角ゴ ProN W3"/>
        <a:ea typeface="ヒラギノ角ゴ ProN W3"/>
        <a:cs typeface="ヒラギノ角ゴ ProN W3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Off val="13529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ヒラギノ角ゴ ProN W3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ヒラギノ角ゴ ProN W6"/>
            <a:ea typeface="ヒラギノ角ゴ ProN W6"/>
            <a:cs typeface="ヒラギノ角ゴ ProN W6"/>
            <a:sym typeface="ヒラギノ角ゴ ProN W6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Black">
  <a:themeElements>
    <a:clrScheme name="Blac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0A89D"/>
      </a:accent2>
      <a:accent3>
        <a:srgbClr val="1DB100"/>
      </a:accent3>
      <a:accent4>
        <a:srgbClr val="F8BA00"/>
      </a:accent4>
      <a:accent5>
        <a:srgbClr val="EE220C"/>
      </a:accent5>
      <a:accent6>
        <a:srgbClr val="CB297B"/>
      </a:accent6>
      <a:hlink>
        <a:srgbClr val="0000FF"/>
      </a:hlink>
      <a:folHlink>
        <a:srgbClr val="FF00FF"/>
      </a:folHlink>
    </a:clrScheme>
    <a:fontScheme name="Black">
      <a:majorFont>
        <a:latin typeface="ヒラギノ角ゴ ProN W3"/>
        <a:ea typeface="ヒラギノ角ゴ ProN W3"/>
        <a:cs typeface="ヒラギノ角ゴ ProN W3"/>
      </a:majorFont>
      <a:minorFont>
        <a:latin typeface="ヒラギノ角ゴ ProN W3"/>
        <a:ea typeface="ヒラギノ角ゴ ProN W3"/>
        <a:cs typeface="ヒラギノ角ゴ ProN W3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Off val="13529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ヒラギノ角ゴ ProN W3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ヒラギノ角ゴ ProN W6"/>
            <a:ea typeface="ヒラギノ角ゴ ProN W6"/>
            <a:cs typeface="ヒラギノ角ゴ ProN W6"/>
            <a:sym typeface="ヒラギノ角ゴ ProN W6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