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2.nhk.or.jp/school/movie/bangumi.cgi?das_id=D0005180355_00000" TargetMode="External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普通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哲学対話〜普通〜</a:t>
            </a:r>
          </a:p>
        </p:txBody>
      </p:sp>
      <p:sp>
        <p:nvSpPr>
          <p:cNvPr id="152" name="普通ってなんだ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普通ってなんだ？</a:t>
            </a:r>
          </a:p>
        </p:txBody>
      </p:sp>
      <p:pic>
        <p:nvPicPr>
          <p:cNvPr id="153" name="friends_man.png" descr="friends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27072" y="2718549"/>
            <a:ext cx="6125561" cy="39280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普通って❓"/>
          <p:cNvSpPr txBox="1"/>
          <p:nvPr>
            <p:ph type="title"/>
          </p:nvPr>
        </p:nvSpPr>
        <p:spPr>
          <a:xfrm>
            <a:off x="1005242" y="3490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普通って❓</a:t>
            </a:r>
          </a:p>
        </p:txBody>
      </p:sp>
      <p:sp>
        <p:nvSpPr>
          <p:cNvPr id="156" name="四角形"/>
          <p:cNvSpPr/>
          <p:nvPr/>
        </p:nvSpPr>
        <p:spPr>
          <a:xfrm>
            <a:off x="5250016" y="5373612"/>
            <a:ext cx="18479750" cy="296877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7" name="例えば…"/>
          <p:cNvSpPr txBox="1"/>
          <p:nvPr/>
        </p:nvSpPr>
        <p:spPr>
          <a:xfrm>
            <a:off x="1388722" y="10367875"/>
            <a:ext cx="3771901" cy="2410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例えば</a:t>
            </a:r>
          </a:p>
          <a:p>
            <a:pPr/>
            <a:r>
              <a:t>どんなもの？</a:t>
            </a:r>
          </a:p>
        </p:txBody>
      </p:sp>
      <p:sp>
        <p:nvSpPr>
          <p:cNvPr id="158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  <p:sp>
        <p:nvSpPr>
          <p:cNvPr id="160" name="普通ってどういう意味？"/>
          <p:cNvSpPr txBox="1"/>
          <p:nvPr/>
        </p:nvSpPr>
        <p:spPr>
          <a:xfrm>
            <a:off x="5592422" y="4181705"/>
            <a:ext cx="678332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普通ってどういう意味？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3" name="表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4" name="めっちゃ納得：◎ まあ納得：○ うーん：△"/>
          <p:cNvSpPr txBox="1"/>
          <p:nvPr/>
        </p:nvSpPr>
        <p:spPr>
          <a:xfrm>
            <a:off x="7338248" y="12306299"/>
            <a:ext cx="1210269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めっちゃ納得：◎ まあ納得：○ うーん：△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67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あなたは普通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あなたは普通？</a:t>
            </a:r>
          </a:p>
        </p:txBody>
      </p:sp>
      <p:sp>
        <p:nvSpPr>
          <p:cNvPr id="170" name="四角形"/>
          <p:cNvSpPr/>
          <p:nvPr/>
        </p:nvSpPr>
        <p:spPr>
          <a:xfrm>
            <a:off x="1244600" y="4635500"/>
            <a:ext cx="13516472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理由"/>
          <p:cNvSpPr txBox="1"/>
          <p:nvPr/>
        </p:nvSpPr>
        <p:spPr>
          <a:xfrm>
            <a:off x="4368038" y="83438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72" name="四角形"/>
          <p:cNvSpPr/>
          <p:nvPr/>
        </p:nvSpPr>
        <p:spPr>
          <a:xfrm>
            <a:off x="1371600" y="97035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普通って誰がどうやって決めるの？"/>
          <p:cNvSpPr txBox="1"/>
          <p:nvPr>
            <p:ph type="title"/>
          </p:nvPr>
        </p:nvSpPr>
        <p:spPr>
          <a:xfrm>
            <a:off x="260151" y="-101600"/>
            <a:ext cx="23863698" cy="4648200"/>
          </a:xfrm>
          <a:prstGeom prst="rect">
            <a:avLst/>
          </a:prstGeom>
        </p:spPr>
        <p:txBody>
          <a:bodyPr/>
          <a:lstStyle/>
          <a:p>
            <a:pPr/>
            <a:r>
              <a:t>普通って誰がどうやって決めるの？</a:t>
            </a:r>
          </a:p>
        </p:txBody>
      </p:sp>
      <p:sp>
        <p:nvSpPr>
          <p:cNvPr id="175" name="四角形"/>
          <p:cNvSpPr/>
          <p:nvPr/>
        </p:nvSpPr>
        <p:spPr>
          <a:xfrm>
            <a:off x="1244600" y="4635500"/>
            <a:ext cx="13516472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6" name="理由"/>
          <p:cNvSpPr txBox="1"/>
          <p:nvPr/>
        </p:nvSpPr>
        <p:spPr>
          <a:xfrm>
            <a:off x="4368038" y="83438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77" name="四角形"/>
          <p:cNvSpPr/>
          <p:nvPr/>
        </p:nvSpPr>
        <p:spPr>
          <a:xfrm>
            <a:off x="1371600" y="97035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