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12700">
              <a:spcBef>
                <a:spcPts val="0"/>
              </a:spcBef>
              <a:buSzTx/>
              <a:buNone/>
              <a:defRPr spc="-170" sz="8500"/>
            </a:lvl2pPr>
            <a:lvl3pPr marL="638923" indent="444500">
              <a:spcBef>
                <a:spcPts val="0"/>
              </a:spcBef>
              <a:buSzTx/>
              <a:buNone/>
              <a:defRPr spc="-170" sz="8500"/>
            </a:lvl3pPr>
            <a:lvl4pPr marL="638923" indent="901700">
              <a:spcBef>
                <a:spcPts val="0"/>
              </a:spcBef>
              <a:buSzTx/>
              <a:buNone/>
              <a:defRPr spc="-170" sz="8500"/>
            </a:lvl4pPr>
            <a:lvl5pPr marL="638923" indent="1358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１学期のふりかえり&amp;夏休みの約束"/>
          <p:cNvSpPr txBox="1"/>
          <p:nvPr>
            <p:ph type="ctrTitle"/>
          </p:nvPr>
        </p:nvSpPr>
        <p:spPr>
          <a:xfrm>
            <a:off x="378218" y="2574991"/>
            <a:ext cx="23322265" cy="4648201"/>
          </a:xfrm>
          <a:prstGeom prst="rect">
            <a:avLst/>
          </a:prstGeom>
        </p:spPr>
        <p:txBody>
          <a:bodyPr/>
          <a:lstStyle/>
          <a:p>
            <a:pPr/>
            <a:r>
              <a:t>１学期のふりかえり&amp;夏休みの約束</a:t>
            </a:r>
          </a:p>
        </p:txBody>
      </p:sp>
      <p:sp>
        <p:nvSpPr>
          <p:cNvPr id="152" name="夏休み 気をつけることを 自分たちで考えてみよう"/>
          <p:cNvSpPr txBox="1"/>
          <p:nvPr>
            <p:ph type="subTitle" sz="quarter" idx="1"/>
          </p:nvPr>
        </p:nvSpPr>
        <p:spPr>
          <a:xfrm>
            <a:off x="1206500" y="78826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夏休み　気をつけることを　自分たちで考えてみよう</a:t>
            </a:r>
          </a:p>
        </p:txBody>
      </p:sp>
      <p:pic>
        <p:nvPicPr>
          <p:cNvPr id="153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93022" y="909687"/>
            <a:ext cx="2400301" cy="3390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00365" y="9755286"/>
            <a:ext cx="2946401" cy="275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Unknown.jpeg" descr="Unknown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82689" y="9960074"/>
            <a:ext cx="2844801" cy="285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１学期をふりかえろう"/>
          <p:cNvSpPr txBox="1"/>
          <p:nvPr>
            <p:ph type="title"/>
          </p:nvPr>
        </p:nvSpPr>
        <p:spPr>
          <a:xfrm>
            <a:off x="1333496" y="45838"/>
            <a:ext cx="21971004" cy="2427487"/>
          </a:xfrm>
          <a:prstGeom prst="rect">
            <a:avLst/>
          </a:prstGeom>
        </p:spPr>
        <p:txBody>
          <a:bodyPr/>
          <a:lstStyle>
            <a:lvl1pPr>
              <a:defRPr spc="-176" sz="8800"/>
            </a:lvl1pPr>
          </a:lstStyle>
          <a:p>
            <a:pPr/>
            <a:r>
              <a:t>１学期をふりかえろう</a:t>
            </a:r>
          </a:p>
        </p:txBody>
      </p:sp>
      <p:sp>
        <p:nvSpPr>
          <p:cNvPr id="158" name="この１学期どうやった？"/>
          <p:cNvSpPr txBox="1"/>
          <p:nvPr/>
        </p:nvSpPr>
        <p:spPr>
          <a:xfrm>
            <a:off x="488949" y="3505199"/>
            <a:ext cx="34671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この１学期どうやった？</a:t>
            </a:r>
          </a:p>
        </p:txBody>
      </p:sp>
      <p:sp>
        <p:nvSpPr>
          <p:cNvPr id="159" name="四角形"/>
          <p:cNvSpPr/>
          <p:nvPr/>
        </p:nvSpPr>
        <p:spPr>
          <a:xfrm>
            <a:off x="4610100" y="314960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１番 思い出に残っているのは？"/>
          <p:cNvSpPr txBox="1"/>
          <p:nvPr/>
        </p:nvSpPr>
        <p:spPr>
          <a:xfrm>
            <a:off x="137921" y="7004049"/>
            <a:ext cx="4677157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１番　思い出に残っているのは？</a:t>
            </a:r>
          </a:p>
        </p:txBody>
      </p:sp>
      <p:sp>
        <p:nvSpPr>
          <p:cNvPr id="161" name="四角形"/>
          <p:cNvSpPr/>
          <p:nvPr/>
        </p:nvSpPr>
        <p:spPr>
          <a:xfrm>
            <a:off x="5219700" y="664845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2" name="１番のニュース"/>
          <p:cNvSpPr txBox="1"/>
          <p:nvPr/>
        </p:nvSpPr>
        <p:spPr>
          <a:xfrm>
            <a:off x="249682" y="10858499"/>
            <a:ext cx="2193037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１番のニュース</a:t>
            </a:r>
          </a:p>
        </p:txBody>
      </p:sp>
      <p:sp>
        <p:nvSpPr>
          <p:cNvPr id="163" name="四角形"/>
          <p:cNvSpPr/>
          <p:nvPr/>
        </p:nvSpPr>
        <p:spPr>
          <a:xfrm>
            <a:off x="3886200" y="1065530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4" name="理由"/>
          <p:cNvSpPr txBox="1"/>
          <p:nvPr/>
        </p:nvSpPr>
        <p:spPr>
          <a:xfrm>
            <a:off x="2381250" y="4864099"/>
            <a:ext cx="723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65" name="四角形"/>
          <p:cNvSpPr/>
          <p:nvPr/>
        </p:nvSpPr>
        <p:spPr>
          <a:xfrm>
            <a:off x="4610100" y="480060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6" name="理由"/>
          <p:cNvSpPr txBox="1"/>
          <p:nvPr/>
        </p:nvSpPr>
        <p:spPr>
          <a:xfrm>
            <a:off x="2978150" y="8461374"/>
            <a:ext cx="723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67" name="四角形"/>
          <p:cNvSpPr/>
          <p:nvPr/>
        </p:nvSpPr>
        <p:spPr>
          <a:xfrm>
            <a:off x="5207000" y="8397875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１学期をふりかえろう"/>
          <p:cNvSpPr txBox="1"/>
          <p:nvPr>
            <p:ph type="title"/>
          </p:nvPr>
        </p:nvSpPr>
        <p:spPr>
          <a:xfrm>
            <a:off x="1384296" y="45839"/>
            <a:ext cx="21971004" cy="2427486"/>
          </a:xfrm>
          <a:prstGeom prst="rect">
            <a:avLst/>
          </a:prstGeom>
        </p:spPr>
        <p:txBody>
          <a:bodyPr/>
          <a:lstStyle>
            <a:lvl1pPr>
              <a:defRPr spc="-176" sz="8800"/>
            </a:lvl1pPr>
          </a:lstStyle>
          <a:p>
            <a:pPr/>
            <a:r>
              <a:t>１学期をふりかえろう</a:t>
            </a:r>
          </a:p>
        </p:txBody>
      </p:sp>
      <p:sp>
        <p:nvSpPr>
          <p:cNvPr id="170" name="何を勉強した？"/>
          <p:cNvSpPr txBox="1"/>
          <p:nvPr/>
        </p:nvSpPr>
        <p:spPr>
          <a:xfrm>
            <a:off x="1098550" y="3505199"/>
            <a:ext cx="2247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何を勉強した？</a:t>
            </a:r>
          </a:p>
        </p:txBody>
      </p:sp>
      <p:sp>
        <p:nvSpPr>
          <p:cNvPr id="171" name="四角形"/>
          <p:cNvSpPr/>
          <p:nvPr/>
        </p:nvSpPr>
        <p:spPr>
          <a:xfrm>
            <a:off x="4610100" y="3149600"/>
            <a:ext cx="18192949" cy="2627313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１番 思い出に残っている授業は？"/>
          <p:cNvSpPr txBox="1"/>
          <p:nvPr/>
        </p:nvSpPr>
        <p:spPr>
          <a:xfrm>
            <a:off x="-14479" y="7004049"/>
            <a:ext cx="4981957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１番　思い出に残っている授業は？</a:t>
            </a:r>
          </a:p>
        </p:txBody>
      </p:sp>
      <p:sp>
        <p:nvSpPr>
          <p:cNvPr id="173" name="四角形"/>
          <p:cNvSpPr/>
          <p:nvPr/>
        </p:nvSpPr>
        <p:spPr>
          <a:xfrm>
            <a:off x="5219700" y="664845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夏休みは…"/>
          <p:cNvSpPr txBox="1"/>
          <p:nvPr/>
        </p:nvSpPr>
        <p:spPr>
          <a:xfrm>
            <a:off x="273049" y="10921999"/>
            <a:ext cx="31623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夏休みは</a:t>
            </a:r>
          </a:p>
          <a:p>
            <a:pPr/>
            <a:r>
              <a:t>いつから、いつまで？</a:t>
            </a:r>
          </a:p>
        </p:txBody>
      </p:sp>
      <p:sp>
        <p:nvSpPr>
          <p:cNvPr id="175" name="〜"/>
          <p:cNvSpPr/>
          <p:nvPr/>
        </p:nvSpPr>
        <p:spPr>
          <a:xfrm>
            <a:off x="3886200" y="10655300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〜</a:t>
            </a:r>
          </a:p>
        </p:txBody>
      </p:sp>
      <p:sp>
        <p:nvSpPr>
          <p:cNvPr id="176" name="理由"/>
          <p:cNvSpPr txBox="1"/>
          <p:nvPr/>
        </p:nvSpPr>
        <p:spPr>
          <a:xfrm>
            <a:off x="2978150" y="8461374"/>
            <a:ext cx="723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7" name="四角形"/>
          <p:cNvSpPr/>
          <p:nvPr/>
        </p:nvSpPr>
        <p:spPr>
          <a:xfrm>
            <a:off x="5207000" y="8397875"/>
            <a:ext cx="11190437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夏休み気をつけること"/>
          <p:cNvSpPr txBox="1"/>
          <p:nvPr>
            <p:ph type="title"/>
          </p:nvPr>
        </p:nvSpPr>
        <p:spPr>
          <a:xfrm>
            <a:off x="749296" y="-6604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夏休み気をつけること</a:t>
            </a:r>
          </a:p>
        </p:txBody>
      </p:sp>
      <p:sp>
        <p:nvSpPr>
          <p:cNvPr id="180" name="「夏休み気をつけること」を自分で考えて スライドを作ってみましょう…"/>
          <p:cNvSpPr txBox="1"/>
          <p:nvPr/>
        </p:nvSpPr>
        <p:spPr>
          <a:xfrm>
            <a:off x="1794573" y="4054474"/>
            <a:ext cx="13708254" cy="6292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/>
            </a:pPr>
            <a:r>
              <a:t>「夏休み気をつけること」を</a:t>
            </a:r>
            <a:r>
              <a:rPr sz="4000" u="sng">
                <a:latin typeface="+mn-lt"/>
                <a:ea typeface="+mn-ea"/>
                <a:cs typeface="+mn-cs"/>
                <a:sym typeface="ヒラギノ角ゴ ProN W6"/>
              </a:rPr>
              <a:t>自分で考えて</a:t>
            </a:r>
            <a:r>
              <a:t>　スライドを作ってみましょう</a:t>
            </a:r>
          </a:p>
          <a:p>
            <a:pPr>
              <a:defRPr sz="3100"/>
            </a:pPr>
          </a:p>
          <a:p>
            <a:pPr>
              <a:defRPr sz="3100"/>
            </a:pPr>
          </a:p>
          <a:p>
            <a:pPr>
              <a:defRPr sz="3100"/>
            </a:pPr>
          </a:p>
          <a:p>
            <a:pPr>
              <a:defRPr sz="3100"/>
            </a:pPr>
          </a:p>
          <a:p>
            <a:pPr>
              <a:defRPr sz="3100"/>
            </a:pPr>
            <a:r>
              <a:t>【条件】</a:t>
            </a:r>
          </a:p>
          <a:p>
            <a:pPr algn="l">
              <a:defRPr sz="3100"/>
            </a:pPr>
            <a:r>
              <a:t>・２学期元気に登校できるように</a:t>
            </a:r>
          </a:p>
          <a:p>
            <a:pPr algn="l">
              <a:defRPr sz="3100"/>
            </a:pPr>
            <a:r>
              <a:t>・楽しい夏休みにするために</a:t>
            </a:r>
          </a:p>
          <a:p>
            <a:pPr algn="l">
              <a:defRPr sz="3100"/>
            </a:pPr>
            <a:r>
              <a:t>・みんなにわかりやすく</a:t>
            </a:r>
          </a:p>
          <a:p>
            <a:pPr algn="l">
              <a:defRPr sz="3100"/>
            </a:pPr>
            <a:r>
              <a:t>・スライド３つ以上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セクションタイトル"/>
          <p:cNvSpPr txBox="1"/>
          <p:nvPr>
            <p:ph type="title"/>
          </p:nvPr>
        </p:nvSpPr>
        <p:spPr>
          <a:xfrm>
            <a:off x="5562596" y="381000"/>
            <a:ext cx="11731381" cy="2230041"/>
          </a:xfrm>
          <a:prstGeom prst="rect">
            <a:avLst/>
          </a:prstGeom>
        </p:spPr>
        <p:txBody>
          <a:bodyPr/>
          <a:lstStyle/>
          <a:p>
            <a:pPr>
              <a:defRPr spc="-182" sz="91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