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media/image1.jpeg" ContentType="image/jpeg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</p:sldIdLst>
  <p:sldSz cx="13004800" cy="97536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FFFFFF"/>
        </a:solidFill>
        <a:effectLst/>
        <a:uFillTx/>
        <a:latin typeface="ヒラギノ角ゴ ProN W6"/>
        <a:ea typeface="ヒラギノ角ゴ ProN W6"/>
        <a:cs typeface="ヒラギノ角ゴ ProN W6"/>
        <a:sym typeface="ヒラギノ角ゴ ProN W6"/>
      </a:defRPr>
    </a:lvl1pPr>
    <a:lvl2pPr marL="0" marR="0" indent="228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FFFFFF"/>
        </a:solidFill>
        <a:effectLst/>
        <a:uFillTx/>
        <a:latin typeface="ヒラギノ角ゴ ProN W6"/>
        <a:ea typeface="ヒラギノ角ゴ ProN W6"/>
        <a:cs typeface="ヒラギノ角ゴ ProN W6"/>
        <a:sym typeface="ヒラギノ角ゴ ProN W6"/>
      </a:defRPr>
    </a:lvl2pPr>
    <a:lvl3pPr marL="0" marR="0" indent="457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FFFFFF"/>
        </a:solidFill>
        <a:effectLst/>
        <a:uFillTx/>
        <a:latin typeface="ヒラギノ角ゴ ProN W6"/>
        <a:ea typeface="ヒラギノ角ゴ ProN W6"/>
        <a:cs typeface="ヒラギノ角ゴ ProN W6"/>
        <a:sym typeface="ヒラギノ角ゴ ProN W6"/>
      </a:defRPr>
    </a:lvl3pPr>
    <a:lvl4pPr marL="0" marR="0" indent="685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FFFFFF"/>
        </a:solidFill>
        <a:effectLst/>
        <a:uFillTx/>
        <a:latin typeface="ヒラギノ角ゴ ProN W6"/>
        <a:ea typeface="ヒラギノ角ゴ ProN W6"/>
        <a:cs typeface="ヒラギノ角ゴ ProN W6"/>
        <a:sym typeface="ヒラギノ角ゴ ProN W6"/>
      </a:defRPr>
    </a:lvl4pPr>
    <a:lvl5pPr marL="0" marR="0" indent="9144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FFFFFF"/>
        </a:solidFill>
        <a:effectLst/>
        <a:uFillTx/>
        <a:latin typeface="ヒラギノ角ゴ ProN W6"/>
        <a:ea typeface="ヒラギノ角ゴ ProN W6"/>
        <a:cs typeface="ヒラギノ角ゴ ProN W6"/>
        <a:sym typeface="ヒラギノ角ゴ ProN W6"/>
      </a:defRPr>
    </a:lvl5pPr>
    <a:lvl6pPr marL="0" marR="0" indent="11430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FFFFFF"/>
        </a:solidFill>
        <a:effectLst/>
        <a:uFillTx/>
        <a:latin typeface="ヒラギノ角ゴ ProN W6"/>
        <a:ea typeface="ヒラギノ角ゴ ProN W6"/>
        <a:cs typeface="ヒラギノ角ゴ ProN W6"/>
        <a:sym typeface="ヒラギノ角ゴ ProN W6"/>
      </a:defRPr>
    </a:lvl6pPr>
    <a:lvl7pPr marL="0" marR="0" indent="1371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FFFFFF"/>
        </a:solidFill>
        <a:effectLst/>
        <a:uFillTx/>
        <a:latin typeface="ヒラギノ角ゴ ProN W6"/>
        <a:ea typeface="ヒラギノ角ゴ ProN W6"/>
        <a:cs typeface="ヒラギノ角ゴ ProN W6"/>
        <a:sym typeface="ヒラギノ角ゴ ProN W6"/>
      </a:defRPr>
    </a:lvl7pPr>
    <a:lvl8pPr marL="0" marR="0" indent="1600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FFFFFF"/>
        </a:solidFill>
        <a:effectLst/>
        <a:uFillTx/>
        <a:latin typeface="ヒラギノ角ゴ ProN W6"/>
        <a:ea typeface="ヒラギノ角ゴ ProN W6"/>
        <a:cs typeface="ヒラギノ角ゴ ProN W6"/>
        <a:sym typeface="ヒラギノ角ゴ ProN W6"/>
      </a:defRPr>
    </a:lvl8pPr>
    <a:lvl9pPr marL="0" marR="0" indent="1828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FFFFFF"/>
        </a:solidFill>
        <a:effectLst/>
        <a:uFillTx/>
        <a:latin typeface="ヒラギノ角ゴ ProN W6"/>
        <a:ea typeface="ヒラギノ角ゴ ProN W6"/>
        <a:cs typeface="ヒラギノ角ゴ ProN W6"/>
        <a:sym typeface="ヒラギノ角ゴ ProN W6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D6D7D6"/>
              </a:solidFill>
              <a:prstDash val="solid"/>
              <a:miter lim="400000"/>
            </a:ln>
          </a:left>
          <a:right>
            <a:ln w="12700" cap="flat">
              <a:solidFill>
                <a:srgbClr val="D6D7D6"/>
              </a:solidFill>
              <a:prstDash val="solid"/>
              <a:miter lim="400000"/>
            </a:ln>
          </a:right>
          <a:top>
            <a:ln w="12700" cap="flat">
              <a:solidFill>
                <a:srgbClr val="D6D7D6"/>
              </a:solidFill>
              <a:prstDash val="solid"/>
              <a:miter lim="400000"/>
            </a:ln>
          </a:top>
          <a:bottom>
            <a:ln w="12700" cap="flat">
              <a:solidFill>
                <a:srgbClr val="D6D7D6"/>
              </a:solidFill>
              <a:prstDash val="solid"/>
              <a:miter lim="400000"/>
            </a:ln>
          </a:bottom>
          <a:insideH>
            <a:ln w="12700" cap="flat">
              <a:solidFill>
                <a:srgbClr val="D6D7D6"/>
              </a:solidFill>
              <a:prstDash val="solid"/>
              <a:miter lim="400000"/>
            </a:ln>
          </a:insideH>
          <a:insideV>
            <a:ln w="12700" cap="flat">
              <a:solidFill>
                <a:srgbClr val="D6D7D6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747676">
              <a:alpha val="63790"/>
            </a:srgbClr>
          </a:solidFill>
        </a:fill>
      </a:tcStyle>
    </a:band2H>
    <a:firstCol>
      <a:tcTxStyle b="on" i="off">
        <a:font>
          <a:latin typeface="ヒラギノ角ゴ ProN W6"/>
          <a:ea typeface="ヒラギノ角ゴ ProN W6"/>
          <a:cs typeface="ヒラギノ角ゴ ProN W6"/>
        </a:font>
        <a:srgbClr val="FFFFFF"/>
      </a:tcTxStyle>
      <a:tcStyle>
        <a:tcBdr>
          <a:left>
            <a:ln w="12700" cap="flat">
              <a:solidFill>
                <a:srgbClr val="D6D6D6"/>
              </a:solidFill>
              <a:prstDash val="solid"/>
              <a:miter lim="400000"/>
            </a:ln>
          </a:left>
          <a:right>
            <a:ln w="25400" cap="flat">
              <a:solidFill>
                <a:srgbClr val="D6D7D6"/>
              </a:solidFill>
              <a:prstDash val="solid"/>
              <a:miter lim="400000"/>
            </a:ln>
          </a:right>
          <a:top>
            <a:ln w="12700" cap="flat">
              <a:solidFill>
                <a:srgbClr val="D6D7D6"/>
              </a:solidFill>
              <a:prstDash val="solid"/>
              <a:miter lim="400000"/>
            </a:ln>
          </a:top>
          <a:bottom>
            <a:ln w="12700" cap="flat">
              <a:solidFill>
                <a:srgbClr val="D6D7D6"/>
              </a:solidFill>
              <a:prstDash val="solid"/>
              <a:miter lim="400000"/>
            </a:ln>
          </a:bottom>
          <a:insideH>
            <a:ln w="12700" cap="flat">
              <a:solidFill>
                <a:srgbClr val="D6D7D6"/>
              </a:solidFill>
              <a:prstDash val="solid"/>
              <a:miter lim="400000"/>
            </a:ln>
          </a:insideH>
          <a:insideV>
            <a:ln w="12700" cap="flat">
              <a:solidFill>
                <a:srgbClr val="D6D7D6"/>
              </a:solidFill>
              <a:prstDash val="solid"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D6D7D6"/>
              </a:solidFill>
              <a:prstDash val="solid"/>
              <a:miter lim="400000"/>
            </a:ln>
          </a:left>
          <a:right>
            <a:ln w="12700" cap="flat">
              <a:solidFill>
                <a:srgbClr val="D6D7D6"/>
              </a:solidFill>
              <a:prstDash val="solid"/>
              <a:miter lim="400000"/>
            </a:ln>
          </a:right>
          <a:top>
            <a:ln w="25400" cap="flat">
              <a:solidFill>
                <a:srgbClr val="D6D7D6"/>
              </a:solidFill>
              <a:prstDash val="solid"/>
              <a:miter lim="400000"/>
            </a:ln>
          </a:top>
          <a:bottom>
            <a:ln w="12700" cap="flat">
              <a:solidFill>
                <a:srgbClr val="D6D6D6"/>
              </a:solidFill>
              <a:prstDash val="solid"/>
              <a:miter lim="400000"/>
            </a:ln>
          </a:bottom>
          <a:insideH>
            <a:ln w="12700" cap="flat">
              <a:solidFill>
                <a:srgbClr val="D6D7D6"/>
              </a:solidFill>
              <a:prstDash val="solid"/>
              <a:miter lim="400000"/>
            </a:ln>
          </a:insideH>
          <a:insideV>
            <a:ln w="12700" cap="flat">
              <a:solidFill>
                <a:srgbClr val="D6D7D6"/>
              </a:solidFill>
              <a:prstDash val="solid"/>
              <a:miter lim="400000"/>
            </a:ln>
          </a:insideV>
        </a:tcBdr>
        <a:fill>
          <a:solidFill>
            <a:srgbClr val="032650"/>
          </a:solidFill>
        </a:fill>
      </a:tcStyle>
    </a:lastRow>
    <a:firstRow>
      <a:tcTxStyle b="on" i="off">
        <a:font>
          <a:latin typeface="ヒラギノ角ゴ ProN W6"/>
          <a:ea typeface="ヒラギノ角ゴ ProN W6"/>
          <a:cs typeface="ヒラギノ角ゴ ProN W6"/>
        </a:font>
        <a:srgbClr val="FFFFFF"/>
      </a:tcTxStyle>
      <a:tcStyle>
        <a:tcBdr>
          <a:left>
            <a:ln w="12700" cap="flat">
              <a:solidFill>
                <a:srgbClr val="D6D7D6"/>
              </a:solidFill>
              <a:prstDash val="solid"/>
              <a:miter lim="400000"/>
            </a:ln>
          </a:left>
          <a:right>
            <a:ln w="12700" cap="flat">
              <a:solidFill>
                <a:srgbClr val="D6D7D6"/>
              </a:solidFill>
              <a:prstDash val="solid"/>
              <a:miter lim="400000"/>
            </a:ln>
          </a:right>
          <a:top>
            <a:ln w="12700" cap="flat">
              <a:solidFill>
                <a:srgbClr val="D6D6D6"/>
              </a:solidFill>
              <a:prstDash val="solid"/>
              <a:miter lim="400000"/>
            </a:ln>
          </a:top>
          <a:bottom>
            <a:ln w="25400" cap="flat">
              <a:solidFill>
                <a:srgbClr val="D6D7D6"/>
              </a:solidFill>
              <a:prstDash val="solid"/>
              <a:miter lim="400000"/>
            </a:ln>
          </a:bottom>
          <a:insideH>
            <a:ln w="12700" cap="flat">
              <a:solidFill>
                <a:srgbClr val="D6D7D6"/>
              </a:solidFill>
              <a:prstDash val="solid"/>
              <a:miter lim="400000"/>
            </a:ln>
          </a:insideH>
          <a:insideV>
            <a:ln w="12700" cap="flat">
              <a:solidFill>
                <a:srgbClr val="D6D7D6"/>
              </a:solidFill>
              <a:prstDash val="solid"/>
              <a:miter lim="400000"/>
            </a:ln>
          </a:insideV>
        </a:tcBdr>
        <a:fill>
          <a:solidFill>
            <a:srgbClr val="032650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929292"/>
              </a:solidFill>
              <a:prstDash val="solid"/>
              <a:miter lim="400000"/>
            </a:ln>
          </a:left>
          <a:right>
            <a:ln w="12700" cap="flat">
              <a:solidFill>
                <a:srgbClr val="929292"/>
              </a:solidFill>
              <a:prstDash val="solid"/>
              <a:miter lim="400000"/>
            </a:ln>
          </a:right>
          <a:top>
            <a:ln w="12700" cap="flat">
              <a:solidFill>
                <a:srgbClr val="929292"/>
              </a:solidFill>
              <a:prstDash val="solid"/>
              <a:miter lim="400000"/>
            </a:ln>
          </a:top>
          <a:bottom>
            <a:ln w="12700" cap="flat">
              <a:solidFill>
                <a:srgbClr val="929292"/>
              </a:solidFill>
              <a:prstDash val="solid"/>
              <a:miter lim="400000"/>
            </a:ln>
          </a:bottom>
          <a:insideH>
            <a:ln w="12700" cap="flat">
              <a:solidFill>
                <a:srgbClr val="929292"/>
              </a:solidFill>
              <a:prstDash val="solid"/>
              <a:miter lim="400000"/>
            </a:ln>
          </a:insideH>
          <a:insideV>
            <a:ln w="127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747676">
              <a:alpha val="63790"/>
            </a:srgbClr>
          </a:solidFill>
        </a:fill>
      </a:tcStyle>
    </a:band2H>
    <a:firstCol>
      <a:tcTxStyle b="on" i="off">
        <a:font>
          <a:latin typeface="ヒラギノ角ゴ ProN W6"/>
          <a:ea typeface="ヒラギノ角ゴ ProN W6"/>
          <a:cs typeface="ヒラギノ角ゴ ProN W6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084E00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017101"/>
          </a:solidFill>
        </a:fill>
      </a:tcStyle>
    </a:lastRow>
    <a:firstRow>
      <a:tcTxStyle b="on" i="off">
        <a:font>
          <a:latin typeface="ヒラギノ角ゴ ProN W6"/>
          <a:ea typeface="ヒラギノ角ゴ ProN W6"/>
          <a:cs typeface="ヒラギノ角ゴ ProN W6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017101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AAAAAA"/>
              </a:solidFill>
              <a:prstDash val="solid"/>
              <a:miter lim="400000"/>
            </a:ln>
          </a:left>
          <a:right>
            <a:ln w="12700" cap="flat">
              <a:solidFill>
                <a:srgbClr val="AAAAAA"/>
              </a:solidFill>
              <a:prstDash val="solid"/>
              <a:miter lim="400000"/>
            </a:ln>
          </a:right>
          <a:top>
            <a:ln w="12700" cap="flat">
              <a:solidFill>
                <a:srgbClr val="AAAAAA"/>
              </a:solidFill>
              <a:prstDash val="solid"/>
              <a:miter lim="400000"/>
            </a:ln>
          </a:top>
          <a:bottom>
            <a:ln w="12700" cap="flat">
              <a:solidFill>
                <a:srgbClr val="AAAAAA"/>
              </a:solidFill>
              <a:prstDash val="solid"/>
              <a:miter lim="400000"/>
            </a:ln>
          </a:bottom>
          <a:insideH>
            <a:ln w="12700" cap="flat">
              <a:solidFill>
                <a:srgbClr val="AAAAAA"/>
              </a:solidFill>
              <a:prstDash val="solid"/>
              <a:miter lim="400000"/>
            </a:ln>
          </a:insideH>
          <a:insideV>
            <a:ln w="12700" cap="flat">
              <a:solidFill>
                <a:srgbClr val="AAAAAA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747676">
              <a:alpha val="63790"/>
            </a:srgbClr>
          </a:solidFill>
        </a:fill>
      </a:tcStyle>
    </a:band2H>
    <a:firstCol>
      <a:tcTxStyle b="on" i="off">
        <a:font>
          <a:latin typeface="ヒラギノ角ゴ ProN W6"/>
          <a:ea typeface="ヒラギノ角ゴ ProN W6"/>
          <a:cs typeface="ヒラギノ角ゴ ProN W6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5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5">
              <a:hueOff val="106375"/>
              <a:satOff val="9554"/>
              <a:lumOff val="-13516"/>
            </a:schemeClr>
          </a:solidFill>
        </a:fill>
      </a:tcStyle>
    </a:lastRow>
    <a:firstRow>
      <a:tcTxStyle b="on" i="off">
        <a:font>
          <a:latin typeface="ヒラギノ角ゴ ProN W6"/>
          <a:ea typeface="ヒラギノ角ゴ ProN W6"/>
          <a:cs typeface="ヒラギノ角ゴ ProN W6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5">
              <a:hueOff val="106375"/>
              <a:satOff val="9554"/>
              <a:lumOff val="-13516"/>
            </a:schemeClr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D6D7D6"/>
              </a:solidFill>
              <a:prstDash val="solid"/>
              <a:miter lim="400000"/>
            </a:ln>
          </a:left>
          <a:right>
            <a:ln w="12700" cap="flat">
              <a:solidFill>
                <a:srgbClr val="D6D7D6"/>
              </a:solidFill>
              <a:prstDash val="solid"/>
              <a:miter lim="400000"/>
            </a:ln>
          </a:right>
          <a:top>
            <a:ln w="12700" cap="flat">
              <a:solidFill>
                <a:srgbClr val="D6D7D6"/>
              </a:solidFill>
              <a:prstDash val="solid"/>
              <a:miter lim="400000"/>
            </a:ln>
          </a:top>
          <a:bottom>
            <a:ln w="12700" cap="flat">
              <a:solidFill>
                <a:srgbClr val="D6D7D6"/>
              </a:solidFill>
              <a:prstDash val="solid"/>
              <a:miter lim="400000"/>
            </a:ln>
          </a:bottom>
          <a:insideH>
            <a:ln w="12700" cap="flat">
              <a:solidFill>
                <a:srgbClr val="D6D7D6"/>
              </a:solidFill>
              <a:prstDash val="solid"/>
              <a:miter lim="400000"/>
            </a:ln>
          </a:insideH>
          <a:insideV>
            <a:ln w="12700" cap="flat">
              <a:solidFill>
                <a:srgbClr val="D6D7D6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747676">
              <a:alpha val="63790"/>
            </a:srgbClr>
          </a:solidFill>
        </a:fill>
      </a:tcStyle>
    </a:band2H>
    <a:firstCol>
      <a:tcTxStyle b="on" i="off">
        <a:font>
          <a:latin typeface="ヒラギノ角ゴ ProN W6"/>
          <a:ea typeface="ヒラギノ角ゴ ProN W6"/>
          <a:cs typeface="ヒラギノ角ゴ ProN W6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6">
              <a:hueOff val="-119728"/>
              <a:satOff val="5580"/>
              <a:lumOff val="-12961"/>
            </a:schemeClr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650E48"/>
          </a:solidFill>
        </a:fill>
      </a:tcStyle>
    </a:lastRow>
    <a:firstRow>
      <a:tcTxStyle b="on" i="off">
        <a:font>
          <a:latin typeface="ヒラギノ角ゴ ProN W6"/>
          <a:ea typeface="ヒラギノ角ゴ ProN W6"/>
          <a:cs typeface="ヒラギノ角ゴ ProN W6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650E48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909090"/>
              </a:solidFill>
              <a:prstDash val="solid"/>
              <a:miter lim="400000"/>
            </a:ln>
          </a:left>
          <a:right>
            <a:ln w="12700" cap="flat">
              <a:solidFill>
                <a:srgbClr val="909090"/>
              </a:solidFill>
              <a:prstDash val="solid"/>
              <a:miter lim="400000"/>
            </a:ln>
          </a:right>
          <a:top>
            <a:ln w="12700" cap="flat">
              <a:solidFill>
                <a:srgbClr val="909090"/>
              </a:solidFill>
              <a:prstDash val="solid"/>
              <a:miter lim="400000"/>
            </a:ln>
          </a:top>
          <a:bottom>
            <a:ln w="12700" cap="flat">
              <a:solidFill>
                <a:srgbClr val="909090"/>
              </a:solidFill>
              <a:prstDash val="solid"/>
              <a:miter lim="400000"/>
            </a:ln>
          </a:bottom>
          <a:insideH>
            <a:ln w="12700" cap="flat">
              <a:solidFill>
                <a:srgbClr val="909090"/>
              </a:solidFill>
              <a:prstDash val="solid"/>
              <a:miter lim="400000"/>
            </a:ln>
          </a:insideH>
          <a:insideV>
            <a:ln w="12700" cap="flat">
              <a:solidFill>
                <a:srgbClr val="909090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747676">
              <a:alpha val="63790"/>
            </a:srgbClr>
          </a:solidFill>
        </a:fill>
      </a:tcStyle>
    </a:band2H>
    <a:firstCol>
      <a:tcTxStyle b="on" i="off">
        <a:font>
          <a:latin typeface="ヒラギノ角ゴ ProN W6"/>
          <a:ea typeface="ヒラギノ角ゴ ProN W6"/>
          <a:cs typeface="ヒラギノ角ゴ ProN W6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798089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96A0AC"/>
          </a:solidFill>
        </a:fill>
      </a:tcStyle>
    </a:lastRow>
    <a:firstRow>
      <a:tcTxStyle b="on" i="off">
        <a:font>
          <a:latin typeface="ヒラギノ角ゴ ProN W6"/>
          <a:ea typeface="ヒラギノ角ゴ ProN W6"/>
          <a:cs typeface="ヒラギノ角ゴ ProN W6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96A0AC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929292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929292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929292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929292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929292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929292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747676">
              <a:alpha val="63790"/>
            </a:srgbClr>
          </a:solidFill>
        </a:fill>
      </a:tcStyle>
    </a:band2H>
    <a:firstCol>
      <a:tcTxStyle b="on" i="off">
        <a:font>
          <a:latin typeface="ヒラギノ角ゴ ProN W6"/>
          <a:ea typeface="ヒラギノ角ゴ ProN W6"/>
          <a:cs typeface="ヒラギノ角ゴ ProN W6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25400" cap="flat">
              <a:solidFill>
                <a:srgbClr val="929292"/>
              </a:solidFill>
              <a:prstDash val="solid"/>
              <a:miter lim="400000"/>
            </a:ln>
          </a:right>
          <a:top>
            <a:ln w="25400" cap="flat">
              <a:solidFill>
                <a:srgbClr val="929292"/>
              </a:solidFill>
              <a:prstDash val="solid"/>
              <a:miter lim="400000"/>
            </a:ln>
          </a:top>
          <a:bottom>
            <a:ln w="25400" cap="flat">
              <a:solidFill>
                <a:srgbClr val="929292"/>
              </a:solidFill>
              <a:prstDash val="solid"/>
              <a:miter lim="400000"/>
            </a:ln>
          </a:bottom>
          <a:insideH>
            <a:ln w="25400" cap="flat">
              <a:solidFill>
                <a:srgbClr val="929292"/>
              </a:solidFill>
              <a:prstDash val="solid"/>
              <a:miter lim="400000"/>
            </a:ln>
          </a:insideH>
          <a:insideV>
            <a:ln w="254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25400" cap="flat">
              <a:solidFill>
                <a:srgbClr val="929292"/>
              </a:solidFill>
              <a:prstDash val="solid"/>
              <a:miter lim="400000"/>
            </a:ln>
          </a:left>
          <a:right>
            <a:ln w="25400" cap="flat">
              <a:solidFill>
                <a:srgbClr val="929292"/>
              </a:solidFill>
              <a:prstDash val="solid"/>
              <a:miter lim="400000"/>
            </a:ln>
          </a:right>
          <a:top>
            <a:ln w="25400" cap="flat">
              <a:solidFill>
                <a:srgbClr val="929292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25400" cap="flat">
              <a:solidFill>
                <a:srgbClr val="929292"/>
              </a:solidFill>
              <a:prstDash val="solid"/>
              <a:miter lim="400000"/>
            </a:ln>
          </a:insideH>
          <a:insideV>
            <a:ln w="254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ヒラギノ角ゴ ProN W6"/>
          <a:ea typeface="ヒラギノ角ゴ ProN W6"/>
          <a:cs typeface="ヒラギノ角ゴ ProN W6"/>
        </a:font>
        <a:srgbClr val="FFFFFF"/>
      </a:tcTxStyle>
      <a:tcStyle>
        <a:tcBdr>
          <a:left>
            <a:ln w="25400" cap="flat">
              <a:solidFill>
                <a:srgbClr val="929292"/>
              </a:solidFill>
              <a:prstDash val="solid"/>
              <a:miter lim="400000"/>
            </a:ln>
          </a:left>
          <a:right>
            <a:ln w="25400" cap="flat">
              <a:solidFill>
                <a:srgbClr val="929292"/>
              </a:solidFill>
              <a:prstDash val="solid"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25400" cap="flat">
              <a:solidFill>
                <a:srgbClr val="929292"/>
              </a:solidFill>
              <a:prstDash val="solid"/>
              <a:miter lim="400000"/>
            </a:ln>
          </a:bottom>
          <a:insideH>
            <a:ln w="25400" cap="flat">
              <a:solidFill>
                <a:srgbClr val="929292"/>
              </a:solidFill>
              <a:prstDash val="solid"/>
              <a:miter lim="400000"/>
            </a:ln>
          </a:insideH>
          <a:insideV>
            <a:ln w="254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Comments="1"/>
</file>

<file path=ppt/_rels/presentation.xml.rels><?xml version="1.0" encoding="UTF-8"?>
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Relationship Id="rId13" Type="http://schemas.openxmlformats.org/officeDocument/2006/relationships/slide" Target="slides/slide6.xml"/></Relationships>
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17" name="Shape 117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+mn-lt"/>
        <a:ea typeface="+mn-ea"/>
        <a:cs typeface="+mn-cs"/>
        <a:sym typeface="ヒラギノ角ゴ ProN W3"/>
      </a:defRPr>
    </a:lvl1pPr>
    <a:lvl2pPr indent="228600" defTabSz="457200" latinLnBrk="0">
      <a:lnSpc>
        <a:spcPct val="117999"/>
      </a:lnSpc>
      <a:defRPr sz="2200">
        <a:latin typeface="+mn-lt"/>
        <a:ea typeface="+mn-ea"/>
        <a:cs typeface="+mn-cs"/>
        <a:sym typeface="ヒラギノ角ゴ ProN W3"/>
      </a:defRPr>
    </a:lvl2pPr>
    <a:lvl3pPr indent="457200" defTabSz="457200" latinLnBrk="0">
      <a:lnSpc>
        <a:spcPct val="117999"/>
      </a:lnSpc>
      <a:defRPr sz="2200">
        <a:latin typeface="+mn-lt"/>
        <a:ea typeface="+mn-ea"/>
        <a:cs typeface="+mn-cs"/>
        <a:sym typeface="ヒラギノ角ゴ ProN W3"/>
      </a:defRPr>
    </a:lvl3pPr>
    <a:lvl4pPr indent="685800" defTabSz="457200" latinLnBrk="0">
      <a:lnSpc>
        <a:spcPct val="117999"/>
      </a:lnSpc>
      <a:defRPr sz="2200">
        <a:latin typeface="+mn-lt"/>
        <a:ea typeface="+mn-ea"/>
        <a:cs typeface="+mn-cs"/>
        <a:sym typeface="ヒラギノ角ゴ ProN W3"/>
      </a:defRPr>
    </a:lvl4pPr>
    <a:lvl5pPr indent="914400" defTabSz="457200" latinLnBrk="0">
      <a:lnSpc>
        <a:spcPct val="117999"/>
      </a:lnSpc>
      <a:defRPr sz="2200">
        <a:latin typeface="+mn-lt"/>
        <a:ea typeface="+mn-ea"/>
        <a:cs typeface="+mn-cs"/>
        <a:sym typeface="ヒラギノ角ゴ ProN W3"/>
      </a:defRPr>
    </a:lvl5pPr>
    <a:lvl6pPr indent="1143000" defTabSz="457200" latinLnBrk="0">
      <a:lnSpc>
        <a:spcPct val="117999"/>
      </a:lnSpc>
      <a:defRPr sz="2200">
        <a:latin typeface="+mn-lt"/>
        <a:ea typeface="+mn-ea"/>
        <a:cs typeface="+mn-cs"/>
        <a:sym typeface="ヒラギノ角ゴ ProN W3"/>
      </a:defRPr>
    </a:lvl6pPr>
    <a:lvl7pPr indent="1371600" defTabSz="457200" latinLnBrk="0">
      <a:lnSpc>
        <a:spcPct val="117999"/>
      </a:lnSpc>
      <a:defRPr sz="2200">
        <a:latin typeface="+mn-lt"/>
        <a:ea typeface="+mn-ea"/>
        <a:cs typeface="+mn-cs"/>
        <a:sym typeface="ヒラギノ角ゴ ProN W3"/>
      </a:defRPr>
    </a:lvl7pPr>
    <a:lvl8pPr indent="1600200" defTabSz="457200" latinLnBrk="0">
      <a:lnSpc>
        <a:spcPct val="117999"/>
      </a:lnSpc>
      <a:defRPr sz="2200">
        <a:latin typeface="+mn-lt"/>
        <a:ea typeface="+mn-ea"/>
        <a:cs typeface="+mn-cs"/>
        <a:sym typeface="ヒラギノ角ゴ ProN W3"/>
      </a:defRPr>
    </a:lvl8pPr>
    <a:lvl9pPr indent="1828800" defTabSz="457200" latinLnBrk="0">
      <a:lnSpc>
        <a:spcPct val="117999"/>
      </a:lnSpc>
      <a:defRPr sz="2200">
        <a:latin typeface="+mn-lt"/>
        <a:ea typeface="+mn-ea"/>
        <a:cs typeface="+mn-cs"/>
        <a:sym typeface="ヒラギノ角ゴ ProN W3"/>
      </a:defRPr>
    </a:lvl9pPr>
  </p:notesStyle>
</p:notesMaster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itle" showMasterSp="1" showMasterPhAnim="1">
  <p:cSld name="タイトル&amp;サブタイトル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タイトルテキスト"/>
          <p:cNvSpPr txBox="1"/>
          <p:nvPr>
            <p:ph type="title"/>
          </p:nvPr>
        </p:nvSpPr>
        <p:spPr>
          <a:xfrm>
            <a:off x="1270000" y="1638300"/>
            <a:ext cx="10464800" cy="3302000"/>
          </a:xfrm>
          <a:prstGeom prst="rect">
            <a:avLst/>
          </a:prstGeom>
        </p:spPr>
        <p:txBody>
          <a:bodyPr anchor="b"/>
          <a:lstStyle/>
          <a:p>
            <a:pPr/>
            <a:r>
              <a:t>タイトルテキスト</a:t>
            </a:r>
          </a:p>
        </p:txBody>
      </p:sp>
      <p:sp>
        <p:nvSpPr>
          <p:cNvPr id="12" name="本文レベル1…"/>
          <p:cNvSpPr txBox="1"/>
          <p:nvPr>
            <p:ph type="body" sz="quarter" idx="1"/>
          </p:nvPr>
        </p:nvSpPr>
        <p:spPr>
          <a:xfrm>
            <a:off x="1270000" y="5029200"/>
            <a:ext cx="10464800" cy="11303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ClrTx/>
              <a:buSzTx/>
              <a:buNone/>
              <a:defRPr sz="3700"/>
            </a:lvl1pPr>
            <a:lvl2pPr marL="0" indent="0" algn="ctr">
              <a:spcBef>
                <a:spcPts val="0"/>
              </a:spcBef>
              <a:buClrTx/>
              <a:buSzTx/>
              <a:buNone/>
              <a:defRPr sz="3700"/>
            </a:lvl2pPr>
            <a:lvl3pPr marL="0" indent="0" algn="ctr">
              <a:spcBef>
                <a:spcPts val="0"/>
              </a:spcBef>
              <a:buClrTx/>
              <a:buSzTx/>
              <a:buNone/>
              <a:defRPr sz="3700"/>
            </a:lvl3pPr>
            <a:lvl4pPr marL="0" indent="0" algn="ctr">
              <a:spcBef>
                <a:spcPts val="0"/>
              </a:spcBef>
              <a:buClrTx/>
              <a:buSzTx/>
              <a:buNone/>
              <a:defRPr sz="3700"/>
            </a:lvl4pPr>
            <a:lvl5pPr marL="0" indent="0" algn="ctr">
              <a:spcBef>
                <a:spcPts val="0"/>
              </a:spcBef>
              <a:buClrTx/>
              <a:buSzTx/>
              <a:buNone/>
              <a:defRPr sz="3700"/>
            </a:lvl5pPr>
          </a:lstStyle>
          <a:p>
            <a:pPr/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本文レベル5</a:t>
            </a:r>
          </a:p>
        </p:txBody>
      </p:sp>
      <p:sp>
        <p:nvSpPr>
          <p:cNvPr id="13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引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–Johnny Appleseed"/>
          <p:cNvSpPr txBox="1"/>
          <p:nvPr>
            <p:ph type="body" sz="quarter" idx="13"/>
          </p:nvPr>
        </p:nvSpPr>
        <p:spPr>
          <a:xfrm>
            <a:off x="1270000" y="6362700"/>
            <a:ext cx="10464800" cy="457200"/>
          </a:xfrm>
          <a:prstGeom prst="rect">
            <a:avLst/>
          </a:prstGeom>
        </p:spPr>
        <p:txBody>
          <a:bodyPr anchor="t">
            <a:spAutoFit/>
          </a:bodyPr>
          <a:lstStyle>
            <a:lvl1pPr marL="0" indent="0" algn="ctr">
              <a:spcBef>
                <a:spcPts val="0"/>
              </a:spcBef>
              <a:buClrTx/>
              <a:buSzTx/>
              <a:buNone/>
              <a:defRPr sz="2400"/>
            </a:lvl1pPr>
          </a:lstStyle>
          <a:p>
            <a:pPr/>
            <a:r>
              <a:t>–Johnny Appleseed</a:t>
            </a:r>
          </a:p>
        </p:txBody>
      </p:sp>
      <p:sp>
        <p:nvSpPr>
          <p:cNvPr id="94" name="“ここに引用を入力してください。”"/>
          <p:cNvSpPr txBox="1"/>
          <p:nvPr>
            <p:ph type="body" sz="quarter" idx="14"/>
          </p:nvPr>
        </p:nvSpPr>
        <p:spPr>
          <a:xfrm>
            <a:off x="1270000" y="4308686"/>
            <a:ext cx="10464800" cy="609601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ctr">
              <a:spcBef>
                <a:spcPts val="0"/>
              </a:spcBef>
              <a:buClrTx/>
              <a:buSzTx/>
              <a:buNone/>
              <a:defRPr sz="3400"/>
            </a:lvl1pPr>
          </a:lstStyle>
          <a:p>
            <a:pPr/>
            <a:r>
              <a:t>“ここに引用を入力してください。”</a:t>
            </a:r>
          </a:p>
        </p:txBody>
      </p:sp>
      <p:sp>
        <p:nvSpPr>
          <p:cNvPr id="95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写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イメージ"/>
          <p:cNvSpPr/>
          <p:nvPr>
            <p:ph type="pic" idx="13"/>
          </p:nvPr>
        </p:nvSpPr>
        <p:spPr>
          <a:xfrm>
            <a:off x="-929606" y="-12700"/>
            <a:ext cx="16551777" cy="11034518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103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画像（横長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イメージ"/>
          <p:cNvSpPr/>
          <p:nvPr>
            <p:ph type="pic" idx="13"/>
          </p:nvPr>
        </p:nvSpPr>
        <p:spPr>
          <a:xfrm>
            <a:off x="-647700" y="508000"/>
            <a:ext cx="12369801" cy="6142538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21" name="タイトルテキスト"/>
          <p:cNvSpPr txBox="1"/>
          <p:nvPr>
            <p:ph type="title"/>
          </p:nvPr>
        </p:nvSpPr>
        <p:spPr>
          <a:xfrm>
            <a:off x="1270000" y="6718300"/>
            <a:ext cx="10464800" cy="1422400"/>
          </a:xfrm>
          <a:prstGeom prst="rect">
            <a:avLst/>
          </a:prstGeom>
        </p:spPr>
        <p:txBody>
          <a:bodyPr/>
          <a:lstStyle/>
          <a:p>
            <a:pPr/>
            <a:r>
              <a:t>タイトルテキスト</a:t>
            </a:r>
          </a:p>
        </p:txBody>
      </p:sp>
      <p:sp>
        <p:nvSpPr>
          <p:cNvPr id="22" name="本文レベル1…"/>
          <p:cNvSpPr txBox="1"/>
          <p:nvPr>
            <p:ph type="body" sz="quarter" idx="1"/>
          </p:nvPr>
        </p:nvSpPr>
        <p:spPr>
          <a:xfrm>
            <a:off x="1270000" y="8153400"/>
            <a:ext cx="10464800" cy="11303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ClrTx/>
              <a:buSzTx/>
              <a:buNone/>
              <a:defRPr sz="3700"/>
            </a:lvl1pPr>
            <a:lvl2pPr marL="0" indent="0" algn="ctr">
              <a:spcBef>
                <a:spcPts val="0"/>
              </a:spcBef>
              <a:buClrTx/>
              <a:buSzTx/>
              <a:buNone/>
              <a:defRPr sz="3700"/>
            </a:lvl2pPr>
            <a:lvl3pPr marL="0" indent="0" algn="ctr">
              <a:spcBef>
                <a:spcPts val="0"/>
              </a:spcBef>
              <a:buClrTx/>
              <a:buSzTx/>
              <a:buNone/>
              <a:defRPr sz="3700"/>
            </a:lvl3pPr>
            <a:lvl4pPr marL="0" indent="0" algn="ctr">
              <a:spcBef>
                <a:spcPts val="0"/>
              </a:spcBef>
              <a:buClrTx/>
              <a:buSzTx/>
              <a:buNone/>
              <a:defRPr sz="3700"/>
            </a:lvl4pPr>
            <a:lvl5pPr marL="0" indent="0" algn="ctr">
              <a:spcBef>
                <a:spcPts val="0"/>
              </a:spcBef>
              <a:buClrTx/>
              <a:buSzTx/>
              <a:buNone/>
              <a:defRPr sz="3700"/>
            </a:lvl5pPr>
          </a:lstStyle>
          <a:p>
            <a:pPr/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本文レベル5</a:t>
            </a:r>
          </a:p>
        </p:txBody>
      </p:sp>
      <p:sp>
        <p:nvSpPr>
          <p:cNvPr id="23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タイトル（中央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タイトルテキスト"/>
          <p:cNvSpPr txBox="1"/>
          <p:nvPr>
            <p:ph type="title"/>
          </p:nvPr>
        </p:nvSpPr>
        <p:spPr>
          <a:xfrm>
            <a:off x="1270000" y="3225800"/>
            <a:ext cx="10464800" cy="3302000"/>
          </a:xfrm>
          <a:prstGeom prst="rect">
            <a:avLst/>
          </a:prstGeom>
        </p:spPr>
        <p:txBody>
          <a:bodyPr/>
          <a:lstStyle/>
          <a:p>
            <a:pPr/>
            <a:r>
              <a:t>タイトルテキスト</a:t>
            </a:r>
          </a:p>
        </p:txBody>
      </p:sp>
      <p:sp>
        <p:nvSpPr>
          <p:cNvPr id="31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画像（縦長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イメージ"/>
          <p:cNvSpPr/>
          <p:nvPr>
            <p:ph type="pic" idx="13"/>
          </p:nvPr>
        </p:nvSpPr>
        <p:spPr>
          <a:xfrm>
            <a:off x="2451058" y="-138499"/>
            <a:ext cx="13525502" cy="9017002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39" name="タイトルテキスト"/>
          <p:cNvSpPr txBox="1"/>
          <p:nvPr>
            <p:ph type="title"/>
          </p:nvPr>
        </p:nvSpPr>
        <p:spPr>
          <a:xfrm>
            <a:off x="952500" y="635000"/>
            <a:ext cx="5334000" cy="3987800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pPr/>
            <a:r>
              <a:t>タイトルテキスト</a:t>
            </a:r>
          </a:p>
        </p:txBody>
      </p:sp>
      <p:sp>
        <p:nvSpPr>
          <p:cNvPr id="40" name="本文レベル1…"/>
          <p:cNvSpPr txBox="1"/>
          <p:nvPr>
            <p:ph type="body" sz="quarter" idx="1"/>
          </p:nvPr>
        </p:nvSpPr>
        <p:spPr>
          <a:xfrm>
            <a:off x="952500" y="4724400"/>
            <a:ext cx="5334000" cy="41148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ClrTx/>
              <a:buSzTx/>
              <a:buNone/>
              <a:defRPr sz="3700"/>
            </a:lvl1pPr>
            <a:lvl2pPr marL="0" indent="0" algn="ctr">
              <a:spcBef>
                <a:spcPts val="0"/>
              </a:spcBef>
              <a:buClrTx/>
              <a:buSzTx/>
              <a:buNone/>
              <a:defRPr sz="3700"/>
            </a:lvl2pPr>
            <a:lvl3pPr marL="0" indent="0" algn="ctr">
              <a:spcBef>
                <a:spcPts val="0"/>
              </a:spcBef>
              <a:buClrTx/>
              <a:buSzTx/>
              <a:buNone/>
              <a:defRPr sz="3700"/>
            </a:lvl3pPr>
            <a:lvl4pPr marL="0" indent="0" algn="ctr">
              <a:spcBef>
                <a:spcPts val="0"/>
              </a:spcBef>
              <a:buClrTx/>
              <a:buSzTx/>
              <a:buNone/>
              <a:defRPr sz="3700"/>
            </a:lvl4pPr>
            <a:lvl5pPr marL="0" indent="0" algn="ctr">
              <a:spcBef>
                <a:spcPts val="0"/>
              </a:spcBef>
              <a:buClrTx/>
              <a:buSzTx/>
              <a:buNone/>
              <a:defRPr sz="3700"/>
            </a:lvl5pPr>
          </a:lstStyle>
          <a:p>
            <a:pPr/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本文レベル5</a:t>
            </a:r>
          </a:p>
        </p:txBody>
      </p:sp>
      <p:sp>
        <p:nvSpPr>
          <p:cNvPr id="41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タイトル（上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タイトルテキスト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タイトルテキスト</a:t>
            </a:r>
          </a:p>
        </p:txBody>
      </p:sp>
      <p:sp>
        <p:nvSpPr>
          <p:cNvPr id="49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タイトル&amp;箇条書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タイトルテキスト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タイトルテキスト</a:t>
            </a:r>
          </a:p>
        </p:txBody>
      </p:sp>
      <p:sp>
        <p:nvSpPr>
          <p:cNvPr id="57" name="本文レベル1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>
            <a:lvl1pPr>
              <a:buClrTx/>
            </a:lvl1pPr>
            <a:lvl2pPr>
              <a:buClrTx/>
            </a:lvl2pPr>
            <a:lvl3pPr>
              <a:buClrTx/>
            </a:lvl3pPr>
            <a:lvl4pPr>
              <a:buClrTx/>
            </a:lvl4pPr>
            <a:lvl5pPr>
              <a:buClrTx/>
            </a:lvl5pPr>
          </a:lstStyle>
          <a:p>
            <a:pPr/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本文レベル5</a:t>
            </a:r>
          </a:p>
        </p:txBody>
      </p:sp>
      <p:sp>
        <p:nvSpPr>
          <p:cNvPr id="58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タイトル、箇条書き、画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イメージ"/>
          <p:cNvSpPr/>
          <p:nvPr>
            <p:ph type="pic" idx="13"/>
          </p:nvPr>
        </p:nvSpPr>
        <p:spPr>
          <a:xfrm>
            <a:off x="4473575" y="2032000"/>
            <a:ext cx="10287000" cy="68580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66" name="タイトルテキスト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タイトルテキスト</a:t>
            </a:r>
          </a:p>
        </p:txBody>
      </p:sp>
      <p:sp>
        <p:nvSpPr>
          <p:cNvPr id="67" name="本文レベル1…"/>
          <p:cNvSpPr txBox="1"/>
          <p:nvPr>
            <p:ph type="body" sz="half" idx="1"/>
          </p:nvPr>
        </p:nvSpPr>
        <p:spPr>
          <a:xfrm>
            <a:off x="952500" y="2590800"/>
            <a:ext cx="5334000" cy="6286500"/>
          </a:xfrm>
          <a:prstGeom prst="rect">
            <a:avLst/>
          </a:prstGeom>
        </p:spPr>
        <p:txBody>
          <a:bodyPr/>
          <a:lstStyle>
            <a:lvl1pPr marL="342900" indent="-342900">
              <a:spcBef>
                <a:spcPts val="3200"/>
              </a:spcBef>
              <a:buClrTx/>
              <a:defRPr sz="2800"/>
            </a:lvl1pPr>
            <a:lvl2pPr marL="685800" indent="-342900">
              <a:spcBef>
                <a:spcPts val="3200"/>
              </a:spcBef>
              <a:buClrTx/>
              <a:defRPr sz="2800"/>
            </a:lvl2pPr>
            <a:lvl3pPr marL="1028700" indent="-342900">
              <a:spcBef>
                <a:spcPts val="3200"/>
              </a:spcBef>
              <a:buClrTx/>
              <a:defRPr sz="2800"/>
            </a:lvl3pPr>
            <a:lvl4pPr marL="1371600" indent="-342900">
              <a:spcBef>
                <a:spcPts val="3200"/>
              </a:spcBef>
              <a:buClrTx/>
              <a:defRPr sz="2800"/>
            </a:lvl4pPr>
            <a:lvl5pPr marL="1714500" indent="-342900">
              <a:spcBef>
                <a:spcPts val="3200"/>
              </a:spcBef>
              <a:buClrTx/>
              <a:defRPr sz="2800"/>
            </a:lvl5pPr>
          </a:lstStyle>
          <a:p>
            <a:pPr/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本文レベル5</a:t>
            </a:r>
          </a:p>
        </p:txBody>
      </p:sp>
      <p:sp>
        <p:nvSpPr>
          <p:cNvPr id="68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箇条書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本文レベル1…"/>
          <p:cNvSpPr txBox="1"/>
          <p:nvPr>
            <p:ph type="body" idx="1"/>
          </p:nvPr>
        </p:nvSpPr>
        <p:spPr>
          <a:xfrm>
            <a:off x="952500" y="1270000"/>
            <a:ext cx="11099800" cy="7213600"/>
          </a:xfrm>
          <a:prstGeom prst="rect">
            <a:avLst/>
          </a:prstGeom>
        </p:spPr>
        <p:txBody>
          <a:bodyPr/>
          <a:lstStyle>
            <a:lvl1pPr>
              <a:buClrTx/>
            </a:lvl1pPr>
            <a:lvl2pPr>
              <a:buClrTx/>
            </a:lvl2pPr>
            <a:lvl3pPr>
              <a:buClrTx/>
            </a:lvl3pPr>
            <a:lvl4pPr>
              <a:buClrTx/>
            </a:lvl4pPr>
            <a:lvl5pPr>
              <a:buClrTx/>
            </a:lvl5pPr>
          </a:lstStyle>
          <a:p>
            <a:pPr/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本文レベル5</a:t>
            </a:r>
          </a:p>
        </p:txBody>
      </p:sp>
      <p:sp>
        <p:nvSpPr>
          <p:cNvPr id="76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画像（3点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イメージ"/>
          <p:cNvSpPr/>
          <p:nvPr>
            <p:ph type="pic" sz="quarter" idx="13"/>
          </p:nvPr>
        </p:nvSpPr>
        <p:spPr>
          <a:xfrm>
            <a:off x="6426200" y="4965700"/>
            <a:ext cx="5886450" cy="39243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84" name="イメージ"/>
          <p:cNvSpPr/>
          <p:nvPr>
            <p:ph type="pic" sz="quarter" idx="14"/>
          </p:nvPr>
        </p:nvSpPr>
        <p:spPr>
          <a:xfrm>
            <a:off x="6737350" y="639233"/>
            <a:ext cx="5880100" cy="3920067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85" name="イメージ"/>
          <p:cNvSpPr/>
          <p:nvPr>
            <p:ph type="pic" idx="15"/>
          </p:nvPr>
        </p:nvSpPr>
        <p:spPr>
          <a:xfrm>
            <a:off x="-3400425" y="-127000"/>
            <a:ext cx="13525500" cy="90170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86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テキスト"/>
          <p:cNvSpPr txBox="1"/>
          <p:nvPr>
            <p:ph type="title"/>
          </p:nvPr>
        </p:nvSpPr>
        <p:spPr>
          <a:xfrm>
            <a:off x="952500" y="254000"/>
            <a:ext cx="11099800" cy="2159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/>
          <a:p>
            <a:pPr/>
            <a:r>
              <a:t>タイトルテキスト</a:t>
            </a:r>
          </a:p>
        </p:txBody>
      </p:sp>
      <p:sp>
        <p:nvSpPr>
          <p:cNvPr id="3" name="本文レベル1…"/>
          <p:cNvSpPr txBox="1"/>
          <p:nvPr>
            <p:ph type="body" idx="1"/>
          </p:nvPr>
        </p:nvSpPr>
        <p:spPr>
          <a:xfrm>
            <a:off x="952500" y="2590800"/>
            <a:ext cx="11099800" cy="6286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/>
          <a:p>
            <a:pPr/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本文レベル5</a:t>
            </a:r>
          </a:p>
        </p:txBody>
      </p:sp>
      <p:sp>
        <p:nvSpPr>
          <p:cNvPr id="4" name="スライド番号"/>
          <p:cNvSpPr txBox="1"/>
          <p:nvPr>
            <p:ph type="sldNum" sz="quarter" idx="2"/>
          </p:nvPr>
        </p:nvSpPr>
        <p:spPr>
          <a:xfrm>
            <a:off x="6328884" y="9296400"/>
            <a:ext cx="340259" cy="324306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>
              <a:defRPr sz="1600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transition xmlns:p14="http://schemas.microsoft.com/office/powerpoint/2010/main" spd="med" advClick="1"/>
  <p:txStyles>
    <p:title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3"/>
        </a:defRPr>
      </a:lvl1pPr>
      <a:lvl2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3"/>
        </a:defRPr>
      </a:lvl2pPr>
      <a:lvl3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3"/>
        </a:defRPr>
      </a:lvl3pPr>
      <a:lvl4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3"/>
        </a:defRPr>
      </a:lvl4pPr>
      <a:lvl5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3"/>
        </a:defRPr>
      </a:lvl5pPr>
      <a:lvl6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3"/>
        </a:defRPr>
      </a:lvl6pPr>
      <a:lvl7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3"/>
        </a:defRPr>
      </a:lvl7pPr>
      <a:lvl8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3"/>
        </a:defRPr>
      </a:lvl8pPr>
      <a:lvl9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3"/>
        </a:defRPr>
      </a:lvl9pPr>
    </p:titleStyle>
    <p:bodyStyle>
      <a:lvl1pPr marL="444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>
          <a:srgbClr val="FFFFFF"/>
        </a:buClr>
        <a:buSzPct val="145000"/>
        <a:buFontTx/>
        <a:buChar char="•"/>
        <a:tabLst/>
        <a:defRPr b="0" baseline="0" cap="none" i="0" spc="0" strike="noStrike" sz="32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3"/>
        </a:defRPr>
      </a:lvl1pPr>
      <a:lvl2pPr marL="889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>
          <a:srgbClr val="FFFFFF"/>
        </a:buClr>
        <a:buSzPct val="145000"/>
        <a:buFontTx/>
        <a:buChar char="•"/>
        <a:tabLst/>
        <a:defRPr b="0" baseline="0" cap="none" i="0" spc="0" strike="noStrike" sz="32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3"/>
        </a:defRPr>
      </a:lvl2pPr>
      <a:lvl3pPr marL="1333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>
          <a:srgbClr val="FFFFFF"/>
        </a:buClr>
        <a:buSzPct val="145000"/>
        <a:buFontTx/>
        <a:buChar char="•"/>
        <a:tabLst/>
        <a:defRPr b="0" baseline="0" cap="none" i="0" spc="0" strike="noStrike" sz="32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3"/>
        </a:defRPr>
      </a:lvl3pPr>
      <a:lvl4pPr marL="1778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>
          <a:srgbClr val="FFFFFF"/>
        </a:buClr>
        <a:buSzPct val="145000"/>
        <a:buFontTx/>
        <a:buChar char="•"/>
        <a:tabLst/>
        <a:defRPr b="0" baseline="0" cap="none" i="0" spc="0" strike="noStrike" sz="32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3"/>
        </a:defRPr>
      </a:lvl4pPr>
      <a:lvl5pPr marL="2222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>
          <a:srgbClr val="FFFFFF"/>
        </a:buClr>
        <a:buSzPct val="145000"/>
        <a:buFontTx/>
        <a:buChar char="•"/>
        <a:tabLst/>
        <a:defRPr b="0" baseline="0" cap="none" i="0" spc="0" strike="noStrike" sz="32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3"/>
        </a:defRPr>
      </a:lvl5pPr>
      <a:lvl6pPr marL="2667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>
          <a:srgbClr val="FFFFFF"/>
        </a:buClr>
        <a:buSzPct val="145000"/>
        <a:buFontTx/>
        <a:buChar char="•"/>
        <a:tabLst/>
        <a:defRPr b="0" baseline="0" cap="none" i="0" spc="0" strike="noStrike" sz="32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3"/>
        </a:defRPr>
      </a:lvl6pPr>
      <a:lvl7pPr marL="3111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>
          <a:srgbClr val="FFFFFF"/>
        </a:buClr>
        <a:buSzPct val="145000"/>
        <a:buFontTx/>
        <a:buChar char="•"/>
        <a:tabLst/>
        <a:defRPr b="0" baseline="0" cap="none" i="0" spc="0" strike="noStrike" sz="32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3"/>
        </a:defRPr>
      </a:lvl7pPr>
      <a:lvl8pPr marL="3556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>
          <a:srgbClr val="FFFFFF"/>
        </a:buClr>
        <a:buSzPct val="145000"/>
        <a:buFontTx/>
        <a:buChar char="•"/>
        <a:tabLst/>
        <a:defRPr b="0" baseline="0" cap="none" i="0" spc="0" strike="noStrike" sz="32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3"/>
        </a:defRPr>
      </a:lvl8pPr>
      <a:lvl9pPr marL="4000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>
          <a:srgbClr val="FFFFFF"/>
        </a:buClr>
        <a:buSzPct val="145000"/>
        <a:buFontTx/>
        <a:buChar char="•"/>
        <a:tabLst/>
        <a:defRPr b="0" baseline="0" cap="none" i="0" spc="0" strike="noStrike" sz="32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3"/>
        </a:defRPr>
      </a:lvl9pPr>
    </p:bodyStyle>
    <p:otherStyle>
      <a:lvl1pPr marL="0" marR="0" indent="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1pPr>
      <a:lvl2pPr marL="0" marR="0" indent="2286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2pPr>
      <a:lvl3pPr marL="0" marR="0" indent="4572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3pPr>
      <a:lvl4pPr marL="0" marR="0" indent="6858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4pPr>
      <a:lvl5pPr marL="0" marR="0" indent="9144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5pPr>
      <a:lvl6pPr marL="0" marR="0" indent="11430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6pPr>
      <a:lvl7pPr marL="0" marR="0" indent="13716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7pPr>
      <a:lvl8pPr marL="0" marR="0" indent="16002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8pPr>
      <a:lvl9pPr marL="0" marR="0" indent="18288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9pPr>
    </p:otherStyle>
  </p:txStyles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.png"/></Relationships>
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.png"/><Relationship Id="rId3" Type="http://schemas.openxmlformats.org/officeDocument/2006/relationships/image" Target="../media/image1.jpeg"/></Relationships>
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.png"/></Relationships>
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4.pn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ダッシュニンの…"/>
          <p:cNvSpPr txBox="1"/>
          <p:nvPr>
            <p:ph type="ctr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ダッシュニンの</a:t>
            </a:r>
          </a:p>
          <a:p>
            <a:pPr/>
            <a:r>
              <a:t>好きなこと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山登り"/>
          <p:cNvSpPr txBox="1"/>
          <p:nvPr>
            <p:ph type="title"/>
          </p:nvPr>
        </p:nvSpPr>
        <p:spPr>
          <a:xfrm>
            <a:off x="1064276" y="-477220"/>
            <a:ext cx="10464801" cy="3302001"/>
          </a:xfrm>
          <a:prstGeom prst="rect">
            <a:avLst/>
          </a:prstGeom>
        </p:spPr>
        <p:txBody>
          <a:bodyPr/>
          <a:lstStyle/>
          <a:p>
            <a:pPr/>
            <a:r>
              <a:t>山登り</a:t>
            </a:r>
          </a:p>
        </p:txBody>
      </p:sp>
      <p:pic>
        <p:nvPicPr>
          <p:cNvPr id="122" name="tozan.png" descr="tozan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474194" y="2830760"/>
            <a:ext cx="5146366" cy="5278325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8" presetID="26" grpId="1" fill="hold">
                                  <p:stCondLst>
                                    <p:cond delay="0"/>
                                  </p:stCondLst>
                                  <p:iterate type="lt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fill="hold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fill="hold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fill="hold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fill="hold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fill="hold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 fill="hold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 fill="hold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 decel="50000" fill="hold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 fill="hold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 decel="50000" fill="hold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 fill="hold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 decel="50000" fill="hold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 fill="hold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121" grpId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なぜなら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なぜなら</a:t>
            </a:r>
          </a:p>
        </p:txBody>
      </p:sp>
      <p:pic>
        <p:nvPicPr>
          <p:cNvPr id="125" name="D383FFC7-319D-4777-BDEE-5B39CDFB8D2D-L0-001.png" descr="D383FFC7-319D-4777-BDEE-5B39CDFB8D2D-L0-001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414469" y="4911644"/>
            <a:ext cx="3556186" cy="3556186"/>
          </a:xfrm>
          <a:prstGeom prst="rect">
            <a:avLst/>
          </a:prstGeom>
          <a:ln w="12700">
            <a:miter lim="400000"/>
          </a:ln>
        </p:spPr>
      </p:pic>
      <p:pic>
        <p:nvPicPr>
          <p:cNvPr id="126" name="A291A2DD-326D-4FBF-AF48-343A6163CF4E-L0-001.jpeg" descr="A291A2DD-326D-4FBF-AF48-343A6163CF4E-L0-001.jpeg"/>
          <p:cNvPicPr>
            <a:picLocks noChangeAspect="1"/>
          </p:cNvPicPr>
          <p:nvPr/>
        </p:nvPicPr>
        <p:blipFill>
          <a:blip r:embed="rId3">
            <a:extLst/>
          </a:blip>
          <a:srcRect l="16594" t="0" r="0" b="0"/>
          <a:stretch>
            <a:fillRect/>
          </a:stretch>
        </p:blipFill>
        <p:spPr>
          <a:xfrm>
            <a:off x="1134578" y="2585613"/>
            <a:ext cx="3687929" cy="5895604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10" presetID="19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Class="entr" nodeType="clickEffect" presetSubtype="1" presetID="2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126" grpId="1"/>
      <p:bldP build="whole" bldLvl="1" animBg="1" rev="0" advAuto="0" spid="125" grpId="2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ダッシュニンの…"/>
          <p:cNvSpPr txBox="1"/>
          <p:nvPr>
            <p:ph type="ctr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ダッシュニンの</a:t>
            </a:r>
          </a:p>
          <a:p>
            <a:pPr/>
            <a:r>
              <a:t>嫌いなもの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納豆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納豆</a:t>
            </a:r>
          </a:p>
        </p:txBody>
      </p:sp>
      <p:pic>
        <p:nvPicPr>
          <p:cNvPr id="131" name="food_nattou_pack.png" descr="food_nattou_pack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956794" y="2578496"/>
            <a:ext cx="4876801" cy="508000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8" presetID="15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130" grpId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なぜなら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なぜなら</a:t>
            </a:r>
          </a:p>
        </p:txBody>
      </p:sp>
      <p:pic>
        <p:nvPicPr>
          <p:cNvPr id="134" name="D91768E8-E3DF-41B2-BF7C-9FF89EC64568-L0-001.png" descr="D91768E8-E3DF-41B2-BF7C-9FF89EC64568-L0-001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682833" y="2374380"/>
            <a:ext cx="6732040" cy="673204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4" presetID="22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>
                                        <p:cTn id="7" dur="2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134" grpId="1"/>
    </p:bldLst>
  </p:timing>
</p:sld>
</file>

<file path=ppt/theme/theme1.xml><?xml version="1.0" encoding="utf-8"?>
<a:theme xmlns:a="http://schemas.openxmlformats.org/drawingml/2006/main" xmlns:r="http://schemas.openxmlformats.org/officeDocument/2006/relationships" name="Black">
  <a:themeElements>
    <a:clrScheme name="Black">
      <a:dk1>
        <a:srgbClr val="000000"/>
      </a:dk1>
      <a:lt1>
        <a:srgbClr val="FFFFFF"/>
      </a:lt1>
      <a:dk2>
        <a:srgbClr val="434343"/>
      </a:dk2>
      <a:lt2>
        <a:srgbClr val="A9A9A9"/>
      </a:lt2>
      <a:accent1>
        <a:srgbClr val="0076BA"/>
      </a:accent1>
      <a:accent2>
        <a:srgbClr val="00A89D"/>
      </a:accent2>
      <a:accent3>
        <a:srgbClr val="1DB100"/>
      </a:accent3>
      <a:accent4>
        <a:srgbClr val="F8BA00"/>
      </a:accent4>
      <a:accent5>
        <a:srgbClr val="EE220C"/>
      </a:accent5>
      <a:accent6>
        <a:srgbClr val="CB297B"/>
      </a:accent6>
      <a:hlink>
        <a:srgbClr val="0000FF"/>
      </a:hlink>
      <a:folHlink>
        <a:srgbClr val="FF00FF"/>
      </a:folHlink>
    </a:clrScheme>
    <a:fontScheme name="Black">
      <a:majorFont>
        <a:latin typeface="ヒラギノ角ゴ ProN W3"/>
        <a:ea typeface="ヒラギノ角ゴ ProN W3"/>
        <a:cs typeface="ヒラギノ角ゴ ProN W3"/>
      </a:majorFont>
      <a:minorFont>
        <a:latin typeface="ヒラギノ角ゴ ProN W3"/>
        <a:ea typeface="ヒラギノ角ゴ ProN W3"/>
        <a:cs typeface="ヒラギノ角ゴ ProN W3"/>
      </a:minorFont>
    </a:fontScheme>
    <a:fmtScheme name="Black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>
            <a:lumOff val="13529"/>
          </a:schemeClr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2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ヒラギノ角ゴ ProN W3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FFFFFF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4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ヒラギノ角ゴ ProN W6"/>
            <a:ea typeface="ヒラギノ角ゴ ProN W6"/>
            <a:cs typeface="ヒラギノ角ゴ ProN W6"/>
            <a:sym typeface="ヒラギノ角ゴ ProN W6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Black">
  <a:themeElements>
    <a:clrScheme name="Black">
      <a:dk1>
        <a:srgbClr val="000000"/>
      </a:dk1>
      <a:lt1>
        <a:srgbClr val="FFFFFF"/>
      </a:lt1>
      <a:dk2>
        <a:srgbClr val="434343"/>
      </a:dk2>
      <a:lt2>
        <a:srgbClr val="A9A9A9"/>
      </a:lt2>
      <a:accent1>
        <a:srgbClr val="0076BA"/>
      </a:accent1>
      <a:accent2>
        <a:srgbClr val="00A89D"/>
      </a:accent2>
      <a:accent3>
        <a:srgbClr val="1DB100"/>
      </a:accent3>
      <a:accent4>
        <a:srgbClr val="F8BA00"/>
      </a:accent4>
      <a:accent5>
        <a:srgbClr val="EE220C"/>
      </a:accent5>
      <a:accent6>
        <a:srgbClr val="CB297B"/>
      </a:accent6>
      <a:hlink>
        <a:srgbClr val="0000FF"/>
      </a:hlink>
      <a:folHlink>
        <a:srgbClr val="FF00FF"/>
      </a:folHlink>
    </a:clrScheme>
    <a:fontScheme name="Black">
      <a:majorFont>
        <a:latin typeface="ヒラギノ角ゴ ProN W3"/>
        <a:ea typeface="ヒラギノ角ゴ ProN W3"/>
        <a:cs typeface="ヒラギノ角ゴ ProN W3"/>
      </a:majorFont>
      <a:minorFont>
        <a:latin typeface="ヒラギノ角ゴ ProN W3"/>
        <a:ea typeface="ヒラギノ角ゴ ProN W3"/>
        <a:cs typeface="ヒラギノ角ゴ ProN W3"/>
      </a:minorFont>
    </a:fontScheme>
    <a:fmtScheme name="Black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>
            <a:lumOff val="13529"/>
          </a:schemeClr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2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ヒラギノ角ゴ ProN W3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FFFFFF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4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ヒラギノ角ゴ ProN W6"/>
            <a:ea typeface="ヒラギノ角ゴ ProN W6"/>
            <a:cs typeface="ヒラギノ角ゴ ProN W6"/>
            <a:sym typeface="ヒラギノ角ゴ ProN W6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