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13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13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13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13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14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15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13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13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14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13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14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私のニュース・気になるニュース"/>
          <p:cNvSpPr txBox="1"/>
          <p:nvPr>
            <p:ph type="ctrTitle"/>
          </p:nvPr>
        </p:nvSpPr>
        <p:spPr>
          <a:xfrm>
            <a:off x="1003298" y="2752791"/>
            <a:ext cx="21971004" cy="4648201"/>
          </a:xfrm>
          <a:prstGeom prst="rect">
            <a:avLst/>
          </a:prstGeom>
        </p:spPr>
        <p:txBody>
          <a:bodyPr/>
          <a:lstStyle/>
          <a:p>
            <a:pPr/>
            <a:r>
              <a:t>私のニュース・気になるニュース</a:t>
            </a:r>
          </a:p>
        </p:txBody>
      </p:sp>
      <p:sp>
        <p:nvSpPr>
          <p:cNvPr id="152" name="写真と文章で紹介しよう"/>
          <p:cNvSpPr txBox="1"/>
          <p:nvPr>
            <p:ph type="subTitle" sz="quarter" idx="1"/>
          </p:nvPr>
        </p:nvSpPr>
        <p:spPr>
          <a:xfrm>
            <a:off x="1003300" y="96733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写真と文章で紹介しよう</a:t>
            </a:r>
          </a:p>
        </p:txBody>
      </p:sp>
      <p:pic>
        <p:nvPicPr>
          <p:cNvPr id="153" name="website_news.png" descr="website_new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39195" y="7920335"/>
            <a:ext cx="5016501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job_news_caster_man_serious.png" descr="job_news_caster_man_seriou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096009" y="449808"/>
            <a:ext cx="4292601" cy="50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天気を予想しよう"/>
          <p:cNvSpPr txBox="1"/>
          <p:nvPr>
            <p:ph type="title"/>
          </p:nvPr>
        </p:nvSpPr>
        <p:spPr>
          <a:xfrm>
            <a:off x="1206498" y="336305"/>
            <a:ext cx="21971004" cy="2305023"/>
          </a:xfrm>
          <a:prstGeom prst="rect">
            <a:avLst/>
          </a:prstGeom>
        </p:spPr>
        <p:txBody>
          <a:bodyPr/>
          <a:lstStyle>
            <a:lvl1pPr defTabSz="2413955">
              <a:defRPr spc="-229" sz="11484"/>
            </a:lvl1pPr>
          </a:lstStyle>
          <a:p>
            <a:pPr/>
            <a:r>
              <a:t>天気を予想しよう</a:t>
            </a:r>
          </a:p>
        </p:txBody>
      </p:sp>
      <p:pic>
        <p:nvPicPr>
          <p:cNvPr id="157" name="E2A0576B-D381-4595-8B30-BC230F19FC4A-L0-001.jpeg" descr="E2A0576B-D381-4595-8B30-BC230F19FC4A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349" y="3220510"/>
            <a:ext cx="10417510" cy="7677489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矢印"/>
          <p:cNvSpPr/>
          <p:nvPr/>
        </p:nvSpPr>
        <p:spPr>
          <a:xfrm rot="18221625">
            <a:off x="1019351" y="8424548"/>
            <a:ext cx="4571878" cy="1836622"/>
          </a:xfrm>
          <a:prstGeom prst="rightArrow">
            <a:avLst>
              <a:gd name="adj1" fmla="val 32000"/>
              <a:gd name="adj2" fmla="val 66383"/>
            </a:avLst>
          </a:prstGeom>
          <a:solidFill>
            <a:schemeClr val="accent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9" name="これ何❓"/>
          <p:cNvSpPr/>
          <p:nvPr/>
        </p:nvSpPr>
        <p:spPr>
          <a:xfrm>
            <a:off x="458006" y="11074672"/>
            <a:ext cx="9897682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これ何❓</a:t>
            </a:r>
          </a:p>
        </p:txBody>
      </p:sp>
      <p:pic>
        <p:nvPicPr>
          <p:cNvPr id="160" name="534907AC-30DD-4FE0-B40D-D2A5B8350B73-L0-001.jpeg" descr="534907AC-30DD-4FE0-B40D-D2A5B8350B73-L0-001.jpeg"/>
          <p:cNvPicPr>
            <a:picLocks noChangeAspect="1"/>
          </p:cNvPicPr>
          <p:nvPr/>
        </p:nvPicPr>
        <p:blipFill>
          <a:blip r:embed="rId3">
            <a:extLst/>
          </a:blip>
          <a:srcRect l="0" t="0" r="0" b="15207"/>
          <a:stretch>
            <a:fillRect/>
          </a:stretch>
        </p:blipFill>
        <p:spPr>
          <a:xfrm>
            <a:off x="13154634" y="3198415"/>
            <a:ext cx="9979151" cy="7319204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四角形"/>
          <p:cNvSpPr/>
          <p:nvPr/>
        </p:nvSpPr>
        <p:spPr>
          <a:xfrm>
            <a:off x="13539551" y="11074672"/>
            <a:ext cx="2551891" cy="168937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2" name="天気は     から      にかわる。"/>
          <p:cNvSpPr txBox="1"/>
          <p:nvPr/>
        </p:nvSpPr>
        <p:spPr>
          <a:xfrm>
            <a:off x="11451449" y="11671573"/>
            <a:ext cx="129159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天気は　　　　　から　　　　　　にかわる。</a:t>
            </a:r>
          </a:p>
        </p:txBody>
      </p:sp>
      <p:sp>
        <p:nvSpPr>
          <p:cNvPr id="163" name="四角形"/>
          <p:cNvSpPr/>
          <p:nvPr/>
        </p:nvSpPr>
        <p:spPr>
          <a:xfrm>
            <a:off x="18401495" y="11074672"/>
            <a:ext cx="2551890" cy="168937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4" name="この日の天気は❓"/>
          <p:cNvSpPr/>
          <p:nvPr/>
        </p:nvSpPr>
        <p:spPr>
          <a:xfrm>
            <a:off x="13195306" y="1014541"/>
            <a:ext cx="9897681" cy="1905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この日の天気は❓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私の嬉しいニュース"/>
          <p:cNvSpPr txBox="1"/>
          <p:nvPr>
            <p:ph type="title"/>
          </p:nvPr>
        </p:nvSpPr>
        <p:spPr>
          <a:xfrm>
            <a:off x="977896" y="863600"/>
            <a:ext cx="10750257" cy="1414810"/>
          </a:xfrm>
          <a:prstGeom prst="rect">
            <a:avLst/>
          </a:prstGeom>
        </p:spPr>
        <p:txBody>
          <a:bodyPr/>
          <a:lstStyle>
            <a:lvl1pPr defTabSz="1438619">
              <a:defRPr spc="-136" sz="6843"/>
            </a:lvl1pPr>
          </a:lstStyle>
          <a:p>
            <a:pPr/>
            <a:r>
              <a:t>私の嬉しいニュース</a:t>
            </a:r>
          </a:p>
        </p:txBody>
      </p:sp>
      <p:sp>
        <p:nvSpPr>
          <p:cNvPr id="167" name="ニュースのタイトル？"/>
          <p:cNvSpPr txBox="1"/>
          <p:nvPr/>
        </p:nvSpPr>
        <p:spPr>
          <a:xfrm>
            <a:off x="1015238" y="4496726"/>
            <a:ext cx="605180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ニュースのタイトル？</a:t>
            </a:r>
          </a:p>
        </p:txBody>
      </p:sp>
      <p:sp>
        <p:nvSpPr>
          <p:cNvPr id="168" name="写真やイラストを入れよう"/>
          <p:cNvSpPr/>
          <p:nvPr/>
        </p:nvSpPr>
        <p:spPr>
          <a:xfrm>
            <a:off x="16713200" y="673100"/>
            <a:ext cx="6476108" cy="45022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写真やイラストを入れよう</a:t>
            </a:r>
          </a:p>
        </p:txBody>
      </p:sp>
      <p:sp>
        <p:nvSpPr>
          <p:cNvPr id="169" name="ニュースの内容は？…"/>
          <p:cNvSpPr txBox="1"/>
          <p:nvPr/>
        </p:nvSpPr>
        <p:spPr>
          <a:xfrm>
            <a:off x="985774" y="6174050"/>
            <a:ext cx="5600701" cy="3561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ニュースの内容は？</a:t>
            </a:r>
          </a:p>
          <a:p>
            <a:pPr/>
            <a:r>
              <a:t>（いつ、どこで、</a:t>
            </a:r>
          </a:p>
          <a:p>
            <a:pPr/>
            <a:r>
              <a:t>だれが、どうした）</a:t>
            </a:r>
          </a:p>
        </p:txBody>
      </p:sp>
      <p:sp>
        <p:nvSpPr>
          <p:cNvPr id="170" name="四角形"/>
          <p:cNvSpPr/>
          <p:nvPr/>
        </p:nvSpPr>
        <p:spPr>
          <a:xfrm>
            <a:off x="7280633" y="4217325"/>
            <a:ext cx="9218975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1" name="四角形"/>
          <p:cNvSpPr/>
          <p:nvPr/>
        </p:nvSpPr>
        <p:spPr>
          <a:xfrm>
            <a:off x="7315200" y="6451600"/>
            <a:ext cx="15928692" cy="300598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2" name="なんで嬉しかった？"/>
          <p:cNvSpPr txBox="1"/>
          <p:nvPr/>
        </p:nvSpPr>
        <p:spPr>
          <a:xfrm>
            <a:off x="850138" y="11544299"/>
            <a:ext cx="5558029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なんで嬉しかった？</a:t>
            </a:r>
          </a:p>
        </p:txBody>
      </p:sp>
      <p:sp>
        <p:nvSpPr>
          <p:cNvPr id="173" name="四角形"/>
          <p:cNvSpPr/>
          <p:nvPr/>
        </p:nvSpPr>
        <p:spPr>
          <a:xfrm>
            <a:off x="7191733" y="11417300"/>
            <a:ext cx="9218975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私の悲しい・腹立つニュース"/>
          <p:cNvSpPr txBox="1"/>
          <p:nvPr>
            <p:ph type="title"/>
          </p:nvPr>
        </p:nvSpPr>
        <p:spPr>
          <a:xfrm>
            <a:off x="977896" y="876300"/>
            <a:ext cx="10750257" cy="1414810"/>
          </a:xfrm>
          <a:prstGeom prst="rect">
            <a:avLst/>
          </a:prstGeom>
        </p:spPr>
        <p:txBody>
          <a:bodyPr/>
          <a:lstStyle>
            <a:lvl1pPr defTabSz="1389853">
              <a:defRPr spc="-132" sz="6612"/>
            </a:lvl1pPr>
          </a:lstStyle>
          <a:p>
            <a:pPr/>
            <a:r>
              <a:t>私の悲しい・腹立つニュース</a:t>
            </a:r>
          </a:p>
        </p:txBody>
      </p:sp>
      <p:sp>
        <p:nvSpPr>
          <p:cNvPr id="176" name="ニュースのタイトル？"/>
          <p:cNvSpPr txBox="1"/>
          <p:nvPr/>
        </p:nvSpPr>
        <p:spPr>
          <a:xfrm>
            <a:off x="1015238" y="4496726"/>
            <a:ext cx="605180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ニュースのタイトル？</a:t>
            </a:r>
          </a:p>
        </p:txBody>
      </p:sp>
      <p:sp>
        <p:nvSpPr>
          <p:cNvPr id="177" name="写真やイラストを入れよう"/>
          <p:cNvSpPr/>
          <p:nvPr/>
        </p:nvSpPr>
        <p:spPr>
          <a:xfrm>
            <a:off x="16713200" y="673100"/>
            <a:ext cx="6476108" cy="45022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写真やイラストを入れよう</a:t>
            </a:r>
          </a:p>
        </p:txBody>
      </p:sp>
      <p:sp>
        <p:nvSpPr>
          <p:cNvPr id="178" name="ニュースの内容は？…"/>
          <p:cNvSpPr txBox="1"/>
          <p:nvPr/>
        </p:nvSpPr>
        <p:spPr>
          <a:xfrm>
            <a:off x="985774" y="6174050"/>
            <a:ext cx="5600701" cy="3561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ニュースの内容は？</a:t>
            </a:r>
          </a:p>
          <a:p>
            <a:pPr/>
            <a:r>
              <a:t>（いつ、どこで、</a:t>
            </a:r>
          </a:p>
          <a:p>
            <a:pPr/>
            <a:r>
              <a:t>だれが、どうした）</a:t>
            </a:r>
          </a:p>
        </p:txBody>
      </p:sp>
      <p:sp>
        <p:nvSpPr>
          <p:cNvPr id="179" name="四角形"/>
          <p:cNvSpPr/>
          <p:nvPr/>
        </p:nvSpPr>
        <p:spPr>
          <a:xfrm>
            <a:off x="7280633" y="4217325"/>
            <a:ext cx="9218975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0" name="四角形"/>
          <p:cNvSpPr/>
          <p:nvPr/>
        </p:nvSpPr>
        <p:spPr>
          <a:xfrm>
            <a:off x="7315200" y="6451600"/>
            <a:ext cx="15928692" cy="300598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1" name="なんで嬉しかった？"/>
          <p:cNvSpPr txBox="1"/>
          <p:nvPr/>
        </p:nvSpPr>
        <p:spPr>
          <a:xfrm>
            <a:off x="850138" y="11544299"/>
            <a:ext cx="5558029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なんで嬉しかった？</a:t>
            </a:r>
          </a:p>
        </p:txBody>
      </p:sp>
      <p:sp>
        <p:nvSpPr>
          <p:cNvPr id="182" name="四角形"/>
          <p:cNvSpPr/>
          <p:nvPr/>
        </p:nvSpPr>
        <p:spPr>
          <a:xfrm>
            <a:off x="7191733" y="11417300"/>
            <a:ext cx="9218975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私の気になった今日のニュース"/>
          <p:cNvSpPr txBox="1"/>
          <p:nvPr>
            <p:ph type="title"/>
          </p:nvPr>
        </p:nvSpPr>
        <p:spPr>
          <a:xfrm>
            <a:off x="977896" y="876300"/>
            <a:ext cx="10750257" cy="1414810"/>
          </a:xfrm>
          <a:prstGeom prst="rect">
            <a:avLst/>
          </a:prstGeom>
        </p:spPr>
        <p:txBody>
          <a:bodyPr/>
          <a:lstStyle>
            <a:lvl1pPr defTabSz="1292319">
              <a:defRPr spc="-122" sz="6147"/>
            </a:lvl1pPr>
          </a:lstStyle>
          <a:p>
            <a:pPr/>
            <a:r>
              <a:t>私の気になった今日のニュース</a:t>
            </a:r>
          </a:p>
        </p:txBody>
      </p:sp>
      <p:sp>
        <p:nvSpPr>
          <p:cNvPr id="185" name="今日のニュースで検索してみよう"/>
          <p:cNvSpPr txBox="1"/>
          <p:nvPr/>
        </p:nvSpPr>
        <p:spPr>
          <a:xfrm>
            <a:off x="3009138" y="2416223"/>
            <a:ext cx="9111997" cy="1016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今日のニュースで検索してみよう</a:t>
            </a:r>
          </a:p>
        </p:txBody>
      </p:sp>
      <p:sp>
        <p:nvSpPr>
          <p:cNvPr id="186" name="ニュースのタイトル？"/>
          <p:cNvSpPr txBox="1"/>
          <p:nvPr/>
        </p:nvSpPr>
        <p:spPr>
          <a:xfrm>
            <a:off x="1015238" y="4496726"/>
            <a:ext cx="605180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ニュースのタイトル？</a:t>
            </a:r>
          </a:p>
        </p:txBody>
      </p:sp>
      <p:sp>
        <p:nvSpPr>
          <p:cNvPr id="187" name="写真やイラストを入れよう"/>
          <p:cNvSpPr/>
          <p:nvPr/>
        </p:nvSpPr>
        <p:spPr>
          <a:xfrm>
            <a:off x="16713200" y="673100"/>
            <a:ext cx="6476108" cy="45022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写真やイラストを入れよう</a:t>
            </a:r>
          </a:p>
        </p:txBody>
      </p:sp>
      <p:sp>
        <p:nvSpPr>
          <p:cNvPr id="188" name="ニュースの内容は？…"/>
          <p:cNvSpPr txBox="1"/>
          <p:nvPr/>
        </p:nvSpPr>
        <p:spPr>
          <a:xfrm>
            <a:off x="985774" y="6174050"/>
            <a:ext cx="5600701" cy="3561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ニュースの内容は？</a:t>
            </a:r>
          </a:p>
          <a:p>
            <a:pPr/>
            <a:r>
              <a:t>（いつ、どこで、</a:t>
            </a:r>
          </a:p>
          <a:p>
            <a:pPr/>
            <a:r>
              <a:t>だれが、どうした）</a:t>
            </a:r>
          </a:p>
        </p:txBody>
      </p:sp>
      <p:sp>
        <p:nvSpPr>
          <p:cNvPr id="189" name="なんで気になった？"/>
          <p:cNvSpPr txBox="1"/>
          <p:nvPr/>
        </p:nvSpPr>
        <p:spPr>
          <a:xfrm>
            <a:off x="1007109" y="10477499"/>
            <a:ext cx="5558029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なんで気になった？</a:t>
            </a:r>
          </a:p>
        </p:txBody>
      </p:sp>
      <p:sp>
        <p:nvSpPr>
          <p:cNvPr id="190" name="四角形"/>
          <p:cNvSpPr/>
          <p:nvPr/>
        </p:nvSpPr>
        <p:spPr>
          <a:xfrm>
            <a:off x="7280633" y="4217325"/>
            <a:ext cx="9218975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1" name="四角形"/>
          <p:cNvSpPr/>
          <p:nvPr/>
        </p:nvSpPr>
        <p:spPr>
          <a:xfrm>
            <a:off x="7315200" y="6451600"/>
            <a:ext cx="15928692" cy="300598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2" name="四角形"/>
          <p:cNvSpPr/>
          <p:nvPr/>
        </p:nvSpPr>
        <p:spPr>
          <a:xfrm>
            <a:off x="7454900" y="10223500"/>
            <a:ext cx="13839393" cy="300598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休校中、私の気になったニュース"/>
          <p:cNvSpPr txBox="1"/>
          <p:nvPr>
            <p:ph type="title"/>
          </p:nvPr>
        </p:nvSpPr>
        <p:spPr>
          <a:xfrm>
            <a:off x="977896" y="876300"/>
            <a:ext cx="10750257" cy="1414810"/>
          </a:xfrm>
          <a:prstGeom prst="rect">
            <a:avLst/>
          </a:prstGeom>
        </p:spPr>
        <p:txBody>
          <a:bodyPr/>
          <a:lstStyle>
            <a:lvl1pPr defTabSz="1194786">
              <a:defRPr spc="-113" sz="5684"/>
            </a:lvl1pPr>
          </a:lstStyle>
          <a:p>
            <a:pPr/>
            <a:r>
              <a:t>休校中、私の気になったニュース</a:t>
            </a:r>
          </a:p>
        </p:txBody>
      </p:sp>
      <p:sp>
        <p:nvSpPr>
          <p:cNvPr id="195" name="ニュースのタイトル？"/>
          <p:cNvSpPr txBox="1"/>
          <p:nvPr/>
        </p:nvSpPr>
        <p:spPr>
          <a:xfrm>
            <a:off x="1015238" y="3873500"/>
            <a:ext cx="605180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ニュースのタイトル？</a:t>
            </a:r>
          </a:p>
        </p:txBody>
      </p:sp>
      <p:sp>
        <p:nvSpPr>
          <p:cNvPr id="196" name="写真やイラストを入れよう"/>
          <p:cNvSpPr/>
          <p:nvPr/>
        </p:nvSpPr>
        <p:spPr>
          <a:xfrm>
            <a:off x="16713200" y="673100"/>
            <a:ext cx="6476108" cy="45022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写真やイラストを入れよう</a:t>
            </a:r>
          </a:p>
        </p:txBody>
      </p:sp>
      <p:sp>
        <p:nvSpPr>
          <p:cNvPr id="197" name="ニュースの内容は？…"/>
          <p:cNvSpPr txBox="1"/>
          <p:nvPr/>
        </p:nvSpPr>
        <p:spPr>
          <a:xfrm>
            <a:off x="985774" y="6174050"/>
            <a:ext cx="5600701" cy="3561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ニュースの内容は？</a:t>
            </a:r>
          </a:p>
          <a:p>
            <a:pPr/>
            <a:r>
              <a:t>（いつ、どこで、</a:t>
            </a:r>
          </a:p>
          <a:p>
            <a:pPr/>
            <a:r>
              <a:t>だれが、どうした）</a:t>
            </a:r>
          </a:p>
        </p:txBody>
      </p:sp>
      <p:sp>
        <p:nvSpPr>
          <p:cNvPr id="198" name="なんで気になった？"/>
          <p:cNvSpPr txBox="1"/>
          <p:nvPr/>
        </p:nvSpPr>
        <p:spPr>
          <a:xfrm>
            <a:off x="1007109" y="10477499"/>
            <a:ext cx="5558029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なんで気になった？</a:t>
            </a:r>
          </a:p>
        </p:txBody>
      </p:sp>
      <p:sp>
        <p:nvSpPr>
          <p:cNvPr id="199" name="四角形"/>
          <p:cNvSpPr/>
          <p:nvPr/>
        </p:nvSpPr>
        <p:spPr>
          <a:xfrm>
            <a:off x="7200900" y="3594100"/>
            <a:ext cx="9218974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0" name="四角形"/>
          <p:cNvSpPr/>
          <p:nvPr/>
        </p:nvSpPr>
        <p:spPr>
          <a:xfrm>
            <a:off x="7315200" y="6451600"/>
            <a:ext cx="15928692" cy="300598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1" name="四角形"/>
          <p:cNvSpPr/>
          <p:nvPr/>
        </p:nvSpPr>
        <p:spPr>
          <a:xfrm>
            <a:off x="7454900" y="10223500"/>
            <a:ext cx="13839393" cy="300598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ニュースのタイトル？"/>
          <p:cNvSpPr txBox="1"/>
          <p:nvPr/>
        </p:nvSpPr>
        <p:spPr>
          <a:xfrm>
            <a:off x="1015238" y="4496726"/>
            <a:ext cx="605180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ニュースのタイトル？</a:t>
            </a:r>
          </a:p>
        </p:txBody>
      </p:sp>
      <p:sp>
        <p:nvSpPr>
          <p:cNvPr id="204" name="写真やイラストを入れよう"/>
          <p:cNvSpPr/>
          <p:nvPr/>
        </p:nvSpPr>
        <p:spPr>
          <a:xfrm>
            <a:off x="16713200" y="673100"/>
            <a:ext cx="6476108" cy="45022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写真やイラストを入れよう</a:t>
            </a:r>
          </a:p>
        </p:txBody>
      </p:sp>
      <p:sp>
        <p:nvSpPr>
          <p:cNvPr id="205" name="ニュースの内容は？…"/>
          <p:cNvSpPr txBox="1"/>
          <p:nvPr/>
        </p:nvSpPr>
        <p:spPr>
          <a:xfrm>
            <a:off x="985774" y="6174050"/>
            <a:ext cx="5600701" cy="3561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ニュースの内容は？</a:t>
            </a:r>
          </a:p>
          <a:p>
            <a:pPr/>
            <a:r>
              <a:t>（いつ、どこで、</a:t>
            </a:r>
          </a:p>
          <a:p>
            <a:pPr/>
            <a:r>
              <a:t>だれが、どうした）</a:t>
            </a:r>
          </a:p>
        </p:txBody>
      </p:sp>
      <p:sp>
        <p:nvSpPr>
          <p:cNvPr id="206" name="なんで気になった？"/>
          <p:cNvSpPr txBox="1"/>
          <p:nvPr/>
        </p:nvSpPr>
        <p:spPr>
          <a:xfrm>
            <a:off x="1007109" y="10477499"/>
            <a:ext cx="5558029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なんで気になった？</a:t>
            </a:r>
          </a:p>
        </p:txBody>
      </p:sp>
      <p:sp>
        <p:nvSpPr>
          <p:cNvPr id="207" name="四角形"/>
          <p:cNvSpPr/>
          <p:nvPr/>
        </p:nvSpPr>
        <p:spPr>
          <a:xfrm>
            <a:off x="7280633" y="4217325"/>
            <a:ext cx="9218975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8" name="四角形"/>
          <p:cNvSpPr/>
          <p:nvPr/>
        </p:nvSpPr>
        <p:spPr>
          <a:xfrm>
            <a:off x="7315200" y="6451600"/>
            <a:ext cx="15928692" cy="300598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9" name="四角形"/>
          <p:cNvSpPr/>
          <p:nvPr/>
        </p:nvSpPr>
        <p:spPr>
          <a:xfrm>
            <a:off x="7454900" y="10223500"/>
            <a:ext cx="13839393" cy="300598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10" name="私の気になったニュース"/>
          <p:cNvSpPr txBox="1"/>
          <p:nvPr>
            <p:ph type="title"/>
          </p:nvPr>
        </p:nvSpPr>
        <p:spPr>
          <a:xfrm>
            <a:off x="596896" y="88900"/>
            <a:ext cx="10750257" cy="1414810"/>
          </a:xfrm>
          <a:prstGeom prst="rect">
            <a:avLst/>
          </a:prstGeom>
        </p:spPr>
        <p:txBody>
          <a:bodyPr/>
          <a:lstStyle>
            <a:lvl1pPr defTabSz="1438619">
              <a:defRPr spc="-136" sz="6843"/>
            </a:lvl1pPr>
          </a:lstStyle>
          <a:p>
            <a:pPr/>
            <a:r>
              <a:t>私の気になったニュース</a:t>
            </a:r>
          </a:p>
        </p:txBody>
      </p:sp>
      <p:sp>
        <p:nvSpPr>
          <p:cNvPr id="211" name="ヤフーニュースで検索してみよう"/>
          <p:cNvSpPr txBox="1"/>
          <p:nvPr/>
        </p:nvSpPr>
        <p:spPr>
          <a:xfrm>
            <a:off x="2120138" y="2514599"/>
            <a:ext cx="9087613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ヤフーニュースで検索してみよう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