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84E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-119728"/>
              <a:satOff val="5580"/>
              <a:lumOff val="-12961"/>
            </a:scheme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09090"/>
              </a:solidFill>
              <a:prstDash val="solid"/>
              <a:miter lim="400000"/>
            </a:ln>
          </a:left>
          <a:right>
            <a:ln w="12700" cap="flat">
              <a:solidFill>
                <a:srgbClr val="909090"/>
              </a:solidFill>
              <a:prstDash val="solid"/>
              <a:miter lim="400000"/>
            </a:ln>
          </a:right>
          <a:top>
            <a:ln w="12700" cap="flat">
              <a:solidFill>
                <a:srgbClr val="909090"/>
              </a:solidFill>
              <a:prstDash val="solid"/>
              <a:miter lim="400000"/>
            </a:ln>
          </a:top>
          <a:bottom>
            <a:ln w="12700" cap="flat">
              <a:solidFill>
                <a:srgbClr val="909090"/>
              </a:solidFill>
              <a:prstDash val="solid"/>
              <a:miter lim="400000"/>
            </a:ln>
          </a:bottom>
          <a:insideH>
            <a:ln w="12700" cap="flat">
              <a:solidFill>
                <a:srgbClr val="909090"/>
              </a:solidFill>
              <a:prstDash val="solid"/>
              <a:miter lim="400000"/>
            </a:ln>
          </a:insideH>
          <a:insideV>
            <a:ln w="12700" cap="flat">
              <a:solidFill>
                <a:srgbClr val="90909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98089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タイトル&amp;サブ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タイトルテキスト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タイトルテキスト</a:t>
            </a:r>
          </a:p>
        </p:txBody>
      </p:sp>
      <p:sp>
        <p:nvSpPr>
          <p:cNvPr id="12" name="本文レベル1…"/>
          <p:cNvSpPr txBox="1"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1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/>
          <p:nvPr>
            <p:ph type="body" sz="quarter" idx="13"/>
          </p:nvPr>
        </p:nvSpPr>
        <p:spPr>
          <a:xfrm>
            <a:off x="1270000" y="6362700"/>
            <a:ext cx="10464800" cy="4572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24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ここに引用を入力してください。”"/>
          <p:cNvSpPr txBox="1"/>
          <p:nvPr>
            <p:ph type="body" sz="quarter" idx="14"/>
          </p:nvPr>
        </p:nvSpPr>
        <p:spPr>
          <a:xfrm>
            <a:off x="1270000" y="4308686"/>
            <a:ext cx="10464800" cy="6096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3400"/>
            </a:lvl1pPr>
          </a:lstStyle>
          <a:p>
            <a:pPr/>
            <a:r>
              <a:t>“ここに引用を入力してください。”</a:t>
            </a:r>
          </a:p>
        </p:txBody>
      </p:sp>
      <p:sp>
        <p:nvSpPr>
          <p:cNvPr id="9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イメージ"/>
          <p:cNvSpPr/>
          <p:nvPr>
            <p:ph type="pic" idx="13"/>
          </p:nvPr>
        </p:nvSpPr>
        <p:spPr>
          <a:xfrm>
            <a:off x="-929606" y="-12700"/>
            <a:ext cx="16551777" cy="1103451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横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イメージ"/>
          <p:cNvSpPr/>
          <p:nvPr>
            <p:ph type="pic" idx="13"/>
          </p:nvPr>
        </p:nvSpPr>
        <p:spPr>
          <a:xfrm>
            <a:off x="-647700" y="508000"/>
            <a:ext cx="12369801" cy="614253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タイトルテキスト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22" name="本文レベル1…"/>
          <p:cNvSpPr txBox="1"/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2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（中央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テキスト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3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縦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イメージ"/>
          <p:cNvSpPr/>
          <p:nvPr>
            <p:ph type="pic" idx="13"/>
          </p:nvPr>
        </p:nvSpPr>
        <p:spPr>
          <a:xfrm>
            <a:off x="2451058" y="-138499"/>
            <a:ext cx="13525502" cy="901700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タイトルテキスト"/>
          <p:cNvSpPr txBox="1"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40" name="本文レベル1…"/>
          <p:cNvSpPr txBox="1"/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（上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49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57" name="本文レベル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5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イメージ"/>
          <p:cNvSpPr/>
          <p:nvPr>
            <p:ph type="pic" idx="13"/>
          </p:nvPr>
        </p:nvSpPr>
        <p:spPr>
          <a:xfrm>
            <a:off x="4473575" y="2032000"/>
            <a:ext cx="10287000" cy="6858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67" name="本文レベル1…"/>
          <p:cNvSpPr txBox="1"/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buClrTx/>
              <a:defRPr sz="2800"/>
            </a:lvl1pPr>
            <a:lvl2pPr marL="685800" indent="-342900">
              <a:spcBef>
                <a:spcPts val="3200"/>
              </a:spcBef>
              <a:buClrTx/>
              <a:defRPr sz="2800"/>
            </a:lvl2pPr>
            <a:lvl3pPr marL="1028700" indent="-342900">
              <a:spcBef>
                <a:spcPts val="3200"/>
              </a:spcBef>
              <a:buClrTx/>
              <a:defRPr sz="2800"/>
            </a:lvl3pPr>
            <a:lvl4pPr marL="1371600" indent="-342900">
              <a:spcBef>
                <a:spcPts val="3200"/>
              </a:spcBef>
              <a:buClrTx/>
              <a:defRPr sz="2800"/>
            </a:lvl4pPr>
            <a:lvl5pPr marL="1714500" indent="-342900">
              <a:spcBef>
                <a:spcPts val="3200"/>
              </a:spcBef>
              <a:buClrTx/>
              <a:defRPr sz="28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6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本文レベル1…"/>
          <p:cNvSpPr txBox="1"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76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3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イメージ"/>
          <p:cNvSpPr/>
          <p:nvPr>
            <p:ph type="pic" sz="quarter" idx="13"/>
          </p:nvPr>
        </p:nvSpPr>
        <p:spPr>
          <a:xfrm>
            <a:off x="6426200" y="4965700"/>
            <a:ext cx="5886450" cy="3924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イメージ"/>
          <p:cNvSpPr/>
          <p:nvPr>
            <p:ph type="pic" sz="quarter" idx="14"/>
          </p:nvPr>
        </p:nvSpPr>
        <p:spPr>
          <a:xfrm>
            <a:off x="6737350" y="639233"/>
            <a:ext cx="5880100" cy="39200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イメージ"/>
          <p:cNvSpPr/>
          <p:nvPr>
            <p:ph type="pic" idx="15"/>
          </p:nvPr>
        </p:nvSpPr>
        <p:spPr>
          <a:xfrm>
            <a:off x="-3400425" y="-127000"/>
            <a:ext cx="13525500" cy="9017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テキスト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タイトルテキスト</a:t>
            </a:r>
          </a:p>
        </p:txBody>
      </p:sp>
      <p:sp>
        <p:nvSpPr>
          <p:cNvPr id="3" name="本文レベル1…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" name="スライド番号"/>
          <p:cNvSpPr txBox="1"/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eg"/><Relationship Id="rId3" Type="http://schemas.openxmlformats.org/officeDocument/2006/relationships/image" Target="../media/image1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Relationship Id="rId4" Type="http://schemas.openxmlformats.org/officeDocument/2006/relationships/image" Target="../media/image8.jpe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一人暮らしの部屋を…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 defTabSz="554990">
              <a:defRPr sz="7600"/>
            </a:pPr>
            <a:r>
              <a:t>一人暮らしの部屋を</a:t>
            </a:r>
          </a:p>
          <a:p>
            <a:pPr defTabSz="554990">
              <a:defRPr sz="7600"/>
            </a:pPr>
            <a:r>
              <a:t>借りるなら🏘</a:t>
            </a:r>
          </a:p>
        </p:txBody>
      </p:sp>
      <p:sp>
        <p:nvSpPr>
          <p:cNvPr id="120" name="何を大切にする❓…"/>
          <p:cNvSpPr txBox="1"/>
          <p:nvPr>
            <p:ph type="subTitle" sz="quarter" idx="1"/>
          </p:nvPr>
        </p:nvSpPr>
        <p:spPr>
          <a:xfrm>
            <a:off x="2133600" y="6636255"/>
            <a:ext cx="10464800" cy="1130301"/>
          </a:xfrm>
          <a:prstGeom prst="rect">
            <a:avLst/>
          </a:prstGeom>
        </p:spPr>
        <p:txBody>
          <a:bodyPr/>
          <a:lstStyle/>
          <a:p>
            <a:pPr defTabSz="455675">
              <a:defRPr sz="2885"/>
            </a:pPr>
            <a:r>
              <a:t>何を大切にする❓</a:t>
            </a:r>
          </a:p>
          <a:p>
            <a:pPr defTabSz="455675">
              <a:defRPr sz="2885"/>
            </a:pPr>
            <a:r>
              <a:t>いくらくらい…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どんな部屋を選んだ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どんな部屋を選んだ</a:t>
            </a:r>
          </a:p>
        </p:txBody>
      </p:sp>
      <p:sp>
        <p:nvSpPr>
          <p:cNvPr id="161" name="駅から徒歩"/>
          <p:cNvSpPr txBox="1"/>
          <p:nvPr/>
        </p:nvSpPr>
        <p:spPr>
          <a:xfrm>
            <a:off x="211145" y="3079200"/>
            <a:ext cx="4559301" cy="14351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7000"/>
            </a:lvl1pPr>
          </a:lstStyle>
          <a:p>
            <a:pPr/>
            <a:r>
              <a:t>駅から徒歩</a:t>
            </a:r>
          </a:p>
        </p:txBody>
      </p:sp>
      <p:sp>
        <p:nvSpPr>
          <p:cNvPr id="162" name="部屋の間取り"/>
          <p:cNvSpPr txBox="1"/>
          <p:nvPr/>
        </p:nvSpPr>
        <p:spPr>
          <a:xfrm>
            <a:off x="33345" y="4773499"/>
            <a:ext cx="4914901" cy="13017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300"/>
            </a:lvl1pPr>
          </a:lstStyle>
          <a:p>
            <a:pPr/>
            <a:r>
              <a:t>部屋の間取り</a:t>
            </a:r>
          </a:p>
        </p:txBody>
      </p:sp>
      <p:sp>
        <p:nvSpPr>
          <p:cNvPr id="163" name="築何年❓"/>
          <p:cNvSpPr txBox="1"/>
          <p:nvPr/>
        </p:nvSpPr>
        <p:spPr>
          <a:xfrm>
            <a:off x="656574" y="6335241"/>
            <a:ext cx="4238227" cy="17129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7000"/>
            </a:lvl1pPr>
          </a:lstStyle>
          <a:p>
            <a:pPr/>
            <a:r>
              <a:t>築何年❓</a:t>
            </a:r>
          </a:p>
        </p:txBody>
      </p:sp>
      <p:sp>
        <p:nvSpPr>
          <p:cNvPr id="164" name="こだわり"/>
          <p:cNvSpPr txBox="1"/>
          <p:nvPr/>
        </p:nvSpPr>
        <p:spPr>
          <a:xfrm>
            <a:off x="940537" y="8184322"/>
            <a:ext cx="3670301" cy="990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7000"/>
            </a:lvl1pPr>
          </a:lstStyle>
          <a:p>
            <a:pPr/>
            <a:r>
              <a:t>こだわり</a:t>
            </a:r>
          </a:p>
        </p:txBody>
      </p:sp>
      <p:sp>
        <p:nvSpPr>
          <p:cNvPr id="165" name="四角形"/>
          <p:cNvSpPr/>
          <p:nvPr/>
        </p:nvSpPr>
        <p:spPr>
          <a:xfrm>
            <a:off x="5395607" y="3255698"/>
            <a:ext cx="7022368" cy="1082108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66" name="四角形"/>
          <p:cNvSpPr/>
          <p:nvPr/>
        </p:nvSpPr>
        <p:spPr>
          <a:xfrm>
            <a:off x="5395607" y="4883322"/>
            <a:ext cx="7022368" cy="1082107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67" name="四角形"/>
          <p:cNvSpPr/>
          <p:nvPr/>
        </p:nvSpPr>
        <p:spPr>
          <a:xfrm>
            <a:off x="5395607" y="6510945"/>
            <a:ext cx="7022368" cy="1184969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68" name="四角形"/>
          <p:cNvSpPr/>
          <p:nvPr/>
        </p:nvSpPr>
        <p:spPr>
          <a:xfrm>
            <a:off x="5395607" y="8138568"/>
            <a:ext cx="7022368" cy="1082108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高い、安い❓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高い、安い❓</a:t>
            </a:r>
          </a:p>
        </p:txBody>
      </p:sp>
      <p:sp>
        <p:nvSpPr>
          <p:cNvPr id="171" name="四角形"/>
          <p:cNvSpPr/>
          <p:nvPr/>
        </p:nvSpPr>
        <p:spPr>
          <a:xfrm>
            <a:off x="6732809" y="4695762"/>
            <a:ext cx="4965135" cy="1082107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72" name="四角形"/>
          <p:cNvSpPr/>
          <p:nvPr/>
        </p:nvSpPr>
        <p:spPr>
          <a:xfrm>
            <a:off x="6861386" y="6106305"/>
            <a:ext cx="4707981" cy="1107824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73" name="四角形"/>
          <p:cNvSpPr/>
          <p:nvPr/>
        </p:nvSpPr>
        <p:spPr>
          <a:xfrm>
            <a:off x="6797097" y="8357057"/>
            <a:ext cx="4836558" cy="969248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74" name="礼金"/>
          <p:cNvSpPr txBox="1"/>
          <p:nvPr/>
        </p:nvSpPr>
        <p:spPr>
          <a:xfrm>
            <a:off x="2497333" y="4747864"/>
            <a:ext cx="3098490" cy="9779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4600"/>
            </a:lvl1pPr>
          </a:lstStyle>
          <a:p>
            <a:pPr/>
            <a:r>
              <a:t>礼金</a:t>
            </a:r>
          </a:p>
        </p:txBody>
      </p:sp>
      <p:sp>
        <p:nvSpPr>
          <p:cNvPr id="175" name="家賃"/>
          <p:cNvSpPr txBox="1"/>
          <p:nvPr/>
        </p:nvSpPr>
        <p:spPr>
          <a:xfrm>
            <a:off x="2497333" y="6331222"/>
            <a:ext cx="3098490" cy="9779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4600"/>
            </a:lvl1pPr>
          </a:lstStyle>
          <a:p>
            <a:pPr/>
            <a:r>
              <a:t>家賃</a:t>
            </a:r>
          </a:p>
        </p:txBody>
      </p:sp>
      <p:sp>
        <p:nvSpPr>
          <p:cNvPr id="176" name="予想より、…"/>
          <p:cNvSpPr txBox="1"/>
          <p:nvPr/>
        </p:nvSpPr>
        <p:spPr>
          <a:xfrm>
            <a:off x="1713013" y="7914579"/>
            <a:ext cx="4152822" cy="185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4600"/>
            </a:pPr>
            <a:r>
              <a:t>予想より、</a:t>
            </a:r>
          </a:p>
          <a:p>
            <a:pPr>
              <a:defRPr sz="4600"/>
            </a:pPr>
            <a:r>
              <a:t>高い・安い</a:t>
            </a:r>
          </a:p>
        </p:txBody>
      </p:sp>
      <p:sp>
        <p:nvSpPr>
          <p:cNvPr id="177" name="敷金"/>
          <p:cNvSpPr txBox="1"/>
          <p:nvPr/>
        </p:nvSpPr>
        <p:spPr>
          <a:xfrm>
            <a:off x="2240179" y="2547062"/>
            <a:ext cx="3098490" cy="9779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4600"/>
            </a:lvl1pPr>
          </a:lstStyle>
          <a:p>
            <a:pPr/>
            <a:r>
              <a:t>敷金</a:t>
            </a:r>
          </a:p>
        </p:txBody>
      </p:sp>
      <p:sp>
        <p:nvSpPr>
          <p:cNvPr id="178" name="四角形"/>
          <p:cNvSpPr/>
          <p:nvPr/>
        </p:nvSpPr>
        <p:spPr>
          <a:xfrm>
            <a:off x="6732809" y="2568934"/>
            <a:ext cx="4965135" cy="1082108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今日やること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今日やること</a:t>
            </a:r>
          </a:p>
        </p:txBody>
      </p:sp>
      <p:pic>
        <p:nvPicPr>
          <p:cNvPr id="123" name="E56D9D27-1B56-43CB-93AE-1F4F34312F41-L0-001.jpeg" descr="E56D9D27-1B56-43CB-93AE-1F4F34312F41-L0-001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250285" y="1902121"/>
            <a:ext cx="4198045" cy="4198045"/>
          </a:xfrm>
          <a:prstGeom prst="rect">
            <a:avLst/>
          </a:prstGeom>
          <a:ln w="12700">
            <a:miter lim="400000"/>
          </a:ln>
        </p:spPr>
      </p:pic>
      <p:pic>
        <p:nvPicPr>
          <p:cNvPr id="124" name="B7A8E976-8E2F-4936-A168-0BCCD7F599DA-L0-001.png" descr="B7A8E976-8E2F-4936-A168-0BCCD7F599DA-L0-001.png"/>
          <p:cNvPicPr>
            <a:picLocks noChangeAspect="1"/>
          </p:cNvPicPr>
          <p:nvPr/>
        </p:nvPicPr>
        <p:blipFill>
          <a:blip r:embed="rId3">
            <a:extLst/>
          </a:blip>
          <a:srcRect l="0" t="53262" r="0" b="16388"/>
          <a:stretch>
            <a:fillRect/>
          </a:stretch>
        </p:blipFill>
        <p:spPr>
          <a:xfrm>
            <a:off x="6951081" y="6308037"/>
            <a:ext cx="5640121" cy="304453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このCM見たことある❓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このCM見たことある❓</a:t>
            </a:r>
          </a:p>
        </p:txBody>
      </p:sp>
      <p:pic>
        <p:nvPicPr>
          <p:cNvPr id="127" name="217F9805-5B3D-4C90-931B-E670AED6A117-L0-001.png" descr="217F9805-5B3D-4C90-931B-E670AED6A117-L0-00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28635" y="2466576"/>
            <a:ext cx="3129823" cy="3129823"/>
          </a:xfrm>
          <a:prstGeom prst="rect">
            <a:avLst/>
          </a:prstGeom>
          <a:ln w="12700">
            <a:miter lim="400000"/>
          </a:ln>
        </p:spPr>
      </p:pic>
      <p:pic>
        <p:nvPicPr>
          <p:cNvPr id="128" name="E132E1CF-DEE9-46A8-B8E9-703F21C79840-L0-001.png" descr="E132E1CF-DEE9-46A8-B8E9-703F21C79840-L0-00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881894" y="5649976"/>
            <a:ext cx="6298655" cy="330596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部屋を借りるっていくら❓"/>
          <p:cNvSpPr txBox="1"/>
          <p:nvPr>
            <p:ph type="title"/>
          </p:nvPr>
        </p:nvSpPr>
        <p:spPr>
          <a:xfrm>
            <a:off x="42575" y="254000"/>
            <a:ext cx="13077329" cy="2095009"/>
          </a:xfrm>
          <a:prstGeom prst="rect">
            <a:avLst/>
          </a:prstGeom>
        </p:spPr>
        <p:txBody>
          <a:bodyPr/>
          <a:lstStyle/>
          <a:p>
            <a:pPr/>
            <a:r>
              <a:t>部屋を借りるっていくら❓</a:t>
            </a:r>
          </a:p>
        </p:txBody>
      </p:sp>
      <p:sp>
        <p:nvSpPr>
          <p:cNvPr id="131" name="円"/>
          <p:cNvSpPr/>
          <p:nvPr/>
        </p:nvSpPr>
        <p:spPr>
          <a:xfrm>
            <a:off x="4753511" y="2764169"/>
            <a:ext cx="4965135" cy="1082108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円</a:t>
            </a:r>
          </a:p>
        </p:txBody>
      </p:sp>
      <p:sp>
        <p:nvSpPr>
          <p:cNvPr id="132" name="予想"/>
          <p:cNvSpPr txBox="1"/>
          <p:nvPr/>
        </p:nvSpPr>
        <p:spPr>
          <a:xfrm>
            <a:off x="1647337" y="2587671"/>
            <a:ext cx="1892301" cy="14351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7000"/>
            </a:lvl1pPr>
          </a:lstStyle>
          <a:p>
            <a:pPr/>
            <a:r>
              <a:t>予想</a:t>
            </a:r>
          </a:p>
        </p:txBody>
      </p:sp>
      <p:sp>
        <p:nvSpPr>
          <p:cNvPr id="133" name="検索ワードは  一人暮らし 大阪 家賃 平均"/>
          <p:cNvSpPr txBox="1"/>
          <p:nvPr/>
        </p:nvSpPr>
        <p:spPr>
          <a:xfrm>
            <a:off x="2880042" y="7392152"/>
            <a:ext cx="6819901" cy="558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検索ワードは　　一人暮らし　大阪　家賃　平均</a:t>
            </a:r>
          </a:p>
        </p:txBody>
      </p:sp>
      <p:sp>
        <p:nvSpPr>
          <p:cNvPr id="134" name="平均以下でさがしてみよう"/>
          <p:cNvSpPr txBox="1"/>
          <p:nvPr/>
        </p:nvSpPr>
        <p:spPr>
          <a:xfrm>
            <a:off x="4095849" y="8776038"/>
            <a:ext cx="4970781" cy="7112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/>
            </a:lvl1pPr>
          </a:lstStyle>
          <a:p>
            <a:pPr/>
            <a:r>
              <a:t>平均以下でさがしてみよう</a:t>
            </a:r>
          </a:p>
        </p:txBody>
      </p:sp>
      <p:sp>
        <p:nvSpPr>
          <p:cNvPr id="135" name="平均はいくら❓"/>
          <p:cNvSpPr txBox="1"/>
          <p:nvPr/>
        </p:nvSpPr>
        <p:spPr>
          <a:xfrm>
            <a:off x="1284593" y="5108894"/>
            <a:ext cx="3225801" cy="9072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500"/>
            </a:lvl1pPr>
          </a:lstStyle>
          <a:p>
            <a:pPr/>
            <a:r>
              <a:t>平均はいくら❓</a:t>
            </a:r>
          </a:p>
        </p:txBody>
      </p:sp>
      <p:sp>
        <p:nvSpPr>
          <p:cNvPr id="136" name="円"/>
          <p:cNvSpPr/>
          <p:nvPr/>
        </p:nvSpPr>
        <p:spPr>
          <a:xfrm>
            <a:off x="5382617" y="5108894"/>
            <a:ext cx="4965135" cy="1082108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円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条件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条件</a:t>
            </a:r>
          </a:p>
        </p:txBody>
      </p:sp>
      <p:pic>
        <p:nvPicPr>
          <p:cNvPr id="139" name="697AA63F-4EA6-4DD2-BB34-B20E1C3396EE-L0-001.jpeg" descr="697AA63F-4EA6-4DD2-BB34-B20E1C3396EE-L0-001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42866" y="2488212"/>
            <a:ext cx="3656884" cy="6504376"/>
          </a:xfrm>
          <a:prstGeom prst="rect">
            <a:avLst/>
          </a:prstGeom>
          <a:ln w="12700">
            <a:miter lim="400000"/>
          </a:ln>
        </p:spPr>
      </p:pic>
      <p:sp>
        <p:nvSpPr>
          <p:cNvPr id="140" name="楕円"/>
          <p:cNvSpPr/>
          <p:nvPr/>
        </p:nvSpPr>
        <p:spPr>
          <a:xfrm>
            <a:off x="1168761" y="4648220"/>
            <a:ext cx="1691215" cy="1198922"/>
          </a:xfrm>
          <a:prstGeom prst="ellipse">
            <a:avLst/>
          </a:prstGeom>
          <a:ln w="127000">
            <a:solidFill>
              <a:srgbClr val="E224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effectLst>
                  <a:outerShdw sx="100000" sy="100000" kx="0" ky="0" algn="b" rotWithShape="0" blurRad="254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pic>
        <p:nvPicPr>
          <p:cNvPr id="141" name="E71F16B6-608F-435F-9A96-924DE6C981FD-L0-001.jpeg" descr="E71F16B6-608F-435F-9A96-924DE6C981FD-L0-001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121349" y="2311887"/>
            <a:ext cx="3581596" cy="6370465"/>
          </a:xfrm>
          <a:prstGeom prst="rect">
            <a:avLst/>
          </a:prstGeom>
          <a:ln w="12700">
            <a:miter lim="400000"/>
          </a:ln>
        </p:spPr>
      </p:pic>
      <p:sp>
        <p:nvSpPr>
          <p:cNvPr id="142" name="楕円"/>
          <p:cNvSpPr/>
          <p:nvPr/>
        </p:nvSpPr>
        <p:spPr>
          <a:xfrm>
            <a:off x="6903090" y="6698219"/>
            <a:ext cx="1364247" cy="608761"/>
          </a:xfrm>
          <a:prstGeom prst="ellipse">
            <a:avLst/>
          </a:prstGeom>
          <a:ln w="127000">
            <a:solidFill>
              <a:srgbClr val="E224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effectLst>
                  <a:outerShdw sx="100000" sy="100000" kx="0" ky="0" algn="b" rotWithShape="0" blurRad="254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2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Subtype="1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Class="entr" nodeType="clickEffect" presetID="9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8" dur="2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41" grpId="2"/>
      <p:bldP build="whole" bldLvl="1" animBg="1" rev="0" advAuto="0" spid="142" grpId="3"/>
      <p:bldP build="whole" bldLvl="1" animBg="1" rev="0" advAuto="0" spid="140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条件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条件</a:t>
            </a:r>
          </a:p>
        </p:txBody>
      </p:sp>
      <p:pic>
        <p:nvPicPr>
          <p:cNvPr id="145" name="AFAF8A4B-E40D-4266-8828-C126EBC52888-L0-001.jpeg" descr="AFAF8A4B-E40D-4266-8828-C126EBC52888-L0-001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66923" y="2556106"/>
            <a:ext cx="3314389" cy="5895193"/>
          </a:xfrm>
          <a:prstGeom prst="rect">
            <a:avLst/>
          </a:prstGeom>
          <a:ln w="12700">
            <a:miter lim="400000"/>
          </a:ln>
        </p:spPr>
      </p:pic>
      <p:pic>
        <p:nvPicPr>
          <p:cNvPr id="146" name="6C8E6417-5FA1-4DDE-90DE-74EE415B7F60-L0-001.jpeg" descr="6C8E6417-5FA1-4DDE-90DE-74EE415B7F60-L0-001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121349" y="2330237"/>
            <a:ext cx="3568365" cy="6346931"/>
          </a:xfrm>
          <a:prstGeom prst="rect">
            <a:avLst/>
          </a:prstGeom>
          <a:ln w="12700">
            <a:miter lim="400000"/>
          </a:ln>
        </p:spPr>
      </p:pic>
      <p:sp>
        <p:nvSpPr>
          <p:cNvPr id="147" name="楕円"/>
          <p:cNvSpPr/>
          <p:nvPr/>
        </p:nvSpPr>
        <p:spPr>
          <a:xfrm>
            <a:off x="7260173" y="3587474"/>
            <a:ext cx="1943273" cy="978371"/>
          </a:xfrm>
          <a:prstGeom prst="ellipse">
            <a:avLst/>
          </a:prstGeom>
          <a:ln w="127000">
            <a:solidFill>
              <a:srgbClr val="E224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effectLst>
                  <a:outerShdw sx="100000" sy="100000" kx="0" ky="0" algn="b" rotWithShape="0" blurRad="254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2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47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条件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条件</a:t>
            </a:r>
          </a:p>
        </p:txBody>
      </p:sp>
      <p:pic>
        <p:nvPicPr>
          <p:cNvPr id="150" name="BCD1B108-8A00-4FC2-9A5D-23238D652DD6-L0-001.jpeg" descr="BCD1B108-8A00-4FC2-9A5D-23238D652DD6-L0-001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99792" y="1740184"/>
            <a:ext cx="4414542" cy="7851997"/>
          </a:xfrm>
          <a:prstGeom prst="rect">
            <a:avLst/>
          </a:prstGeom>
          <a:ln w="12700">
            <a:miter lim="400000"/>
          </a:ln>
        </p:spPr>
      </p:pic>
      <p:pic>
        <p:nvPicPr>
          <p:cNvPr id="151" name="A6ED2067-6A25-449E-B0CD-912E252C5A63-L0-001.jpeg" descr="A6ED2067-6A25-449E-B0CD-912E252C5A63-L0-001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894833" y="2376018"/>
            <a:ext cx="3994296" cy="7104519"/>
          </a:xfrm>
          <a:prstGeom prst="rect">
            <a:avLst/>
          </a:prstGeom>
          <a:ln w="12700">
            <a:miter lim="400000"/>
          </a:ln>
        </p:spPr>
      </p:pic>
      <p:pic>
        <p:nvPicPr>
          <p:cNvPr id="152" name="29FC5EDA-1D1D-4B40-99CF-9CBCC1F90787-L0-001.jpeg" descr="29FC5EDA-1D1D-4B40-99CF-9CBCC1F90787-L0-001.jpe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969628" y="2370259"/>
            <a:ext cx="4000771" cy="711603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もし、借りるなら❓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もし、借りるなら❓</a:t>
            </a:r>
          </a:p>
        </p:txBody>
      </p:sp>
      <p:sp>
        <p:nvSpPr>
          <p:cNvPr id="155" name="決める条件"/>
          <p:cNvSpPr txBox="1"/>
          <p:nvPr/>
        </p:nvSpPr>
        <p:spPr>
          <a:xfrm>
            <a:off x="108283" y="3696371"/>
            <a:ext cx="4559301" cy="14351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7000"/>
            </a:lvl1pPr>
          </a:lstStyle>
          <a:p>
            <a:pPr/>
            <a:r>
              <a:t>決める条件</a:t>
            </a:r>
          </a:p>
        </p:txBody>
      </p:sp>
      <p:sp>
        <p:nvSpPr>
          <p:cNvPr id="156" name="四角形"/>
          <p:cNvSpPr/>
          <p:nvPr/>
        </p:nvSpPr>
        <p:spPr>
          <a:xfrm>
            <a:off x="5549900" y="3924300"/>
            <a:ext cx="6379483" cy="4836558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70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スクリーンショットを…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73201">
              <a:defRPr sz="6480"/>
            </a:pPr>
            <a:r>
              <a:t>スクリーンショットを</a:t>
            </a:r>
          </a:p>
          <a:p>
            <a:pPr defTabSz="473201">
              <a:defRPr sz="6480"/>
            </a:pPr>
            <a:r>
              <a:t>貼り付けよう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6"/>
            <a:ea typeface="ヒラギノ角ゴ ProN W6"/>
            <a:cs typeface="ヒラギノ角ゴ ProN W6"/>
            <a:sym typeface="ヒラギノ角ゴ ProN W6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6"/>
            <a:ea typeface="ヒラギノ角ゴ ProN W6"/>
            <a:cs typeface="ヒラギノ角ゴ ProN W6"/>
            <a:sym typeface="ヒラギノ角ゴ ProN W6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