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solidFill>
                <a:srgbClr val="D6D6D6"/>
              </a:solidFill>
              <a:prstDash val="solid"/>
              <a:miter lim="400000"/>
            </a:ln>
          </a:left>
          <a:right>
            <a:ln w="254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254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6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032650"/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6D6"/>
              </a:solidFill>
              <a:prstDash val="solid"/>
              <a:miter lim="400000"/>
            </a:ln>
          </a:top>
          <a:bottom>
            <a:ln w="254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032650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solidFill>
                <a:srgbClr val="929292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84E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17101"/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AAAAA"/>
              </a:solidFill>
              <a:prstDash val="solid"/>
              <a:miter lim="400000"/>
            </a:ln>
          </a:left>
          <a:right>
            <a:ln w="12700" cap="flat">
              <a:solidFill>
                <a:srgbClr val="AAAAAA"/>
              </a:solidFill>
              <a:prstDash val="solid"/>
              <a:miter lim="400000"/>
            </a:ln>
          </a:right>
          <a:top>
            <a:ln w="12700" cap="flat">
              <a:solidFill>
                <a:srgbClr val="AAAAAA"/>
              </a:solidFill>
              <a:prstDash val="solid"/>
              <a:miter lim="400000"/>
            </a:ln>
          </a:top>
          <a:bottom>
            <a:ln w="12700" cap="flat">
              <a:solidFill>
                <a:srgbClr val="AAAAAA"/>
              </a:solidFill>
              <a:prstDash val="solid"/>
              <a:miter lim="400000"/>
            </a:ln>
          </a:bottom>
          <a:insideH>
            <a:ln w="12700" cap="flat">
              <a:solidFill>
                <a:srgbClr val="AAAAAA"/>
              </a:solidFill>
              <a:prstDash val="solid"/>
              <a:miter lim="400000"/>
            </a:ln>
          </a:insideH>
          <a:insideV>
            <a:ln w="12700" cap="flat">
              <a:solidFill>
                <a:srgbClr val="AAAAAA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>
              <a:hueOff val="106375"/>
              <a:satOff val="9554"/>
              <a:lumOff val="-13516"/>
            </a:schemeClr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>
              <a:hueOff val="106375"/>
              <a:satOff val="9554"/>
              <a:lumOff val="-13516"/>
            </a:schemeClr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6">
              <a:hueOff val="-119728"/>
              <a:satOff val="5580"/>
              <a:lumOff val="-12961"/>
            </a:schemeClr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650E48"/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650E48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09090"/>
              </a:solidFill>
              <a:prstDash val="solid"/>
              <a:miter lim="400000"/>
            </a:ln>
          </a:left>
          <a:right>
            <a:ln w="12700" cap="flat">
              <a:solidFill>
                <a:srgbClr val="909090"/>
              </a:solidFill>
              <a:prstDash val="solid"/>
              <a:miter lim="400000"/>
            </a:ln>
          </a:right>
          <a:top>
            <a:ln w="12700" cap="flat">
              <a:solidFill>
                <a:srgbClr val="909090"/>
              </a:solidFill>
              <a:prstDash val="solid"/>
              <a:miter lim="400000"/>
            </a:ln>
          </a:top>
          <a:bottom>
            <a:ln w="12700" cap="flat">
              <a:solidFill>
                <a:srgbClr val="909090"/>
              </a:solidFill>
              <a:prstDash val="solid"/>
              <a:miter lim="400000"/>
            </a:ln>
          </a:bottom>
          <a:insideH>
            <a:ln w="12700" cap="flat">
              <a:solidFill>
                <a:srgbClr val="909090"/>
              </a:solidFill>
              <a:prstDash val="solid"/>
              <a:miter lim="400000"/>
            </a:ln>
          </a:insideH>
          <a:insideV>
            <a:ln w="12700" cap="flat">
              <a:solidFill>
                <a:srgbClr val="90909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798089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6A0AC"/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6A0AC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929292"/>
              </a:solidFill>
              <a:prstDash val="solid"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25400" cap="flat">
              <a:solidFill>
                <a:srgbClr val="929292"/>
              </a:solidFill>
              <a:prstDash val="solid"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85" d="100"/>
          <a:sy n="85" d="100"/>
        </p:scale>
        <p:origin x="191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タイトル&amp;サブ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タイトルテキスト"/>
          <p:cNvSpPr txBox="1">
            <a:spLocks noGrp="1"/>
          </p:cNvSpPr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r>
              <a:t>タイトルテキスト</a:t>
            </a:r>
          </a:p>
        </p:txBody>
      </p:sp>
      <p:sp>
        <p:nvSpPr>
          <p:cNvPr id="12" name="本文レベル1…"/>
          <p:cNvSpPr txBox="1">
            <a:spLocks noGrp="1"/>
          </p:cNvSpPr>
          <p:nvPr>
            <p:ph type="body" sz="quarter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3700"/>
            </a:lvl1pPr>
            <a:lvl2pPr marL="0" indent="0" algn="ctr">
              <a:spcBef>
                <a:spcPts val="0"/>
              </a:spcBef>
              <a:buClrTx/>
              <a:buSzTx/>
              <a:buNone/>
              <a:defRPr sz="3700"/>
            </a:lvl2pPr>
            <a:lvl3pPr marL="0" indent="0" algn="ctr">
              <a:spcBef>
                <a:spcPts val="0"/>
              </a:spcBef>
              <a:buClrTx/>
              <a:buSzTx/>
              <a:buNone/>
              <a:defRPr sz="3700"/>
            </a:lvl3pPr>
            <a:lvl4pPr marL="0" indent="0" algn="ctr">
              <a:spcBef>
                <a:spcPts val="0"/>
              </a:spcBef>
              <a:buClrTx/>
              <a:buSzTx/>
              <a:buNone/>
              <a:defRPr sz="3700"/>
            </a:lvl4pPr>
            <a:lvl5pPr marL="0" indent="0" algn="ctr">
              <a:spcBef>
                <a:spcPts val="0"/>
              </a:spcBef>
              <a:buClrTx/>
              <a:buSzTx/>
              <a:buNone/>
              <a:defRPr sz="37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13" name="スライド番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引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13"/>
          </p:nvPr>
        </p:nvSpPr>
        <p:spPr>
          <a:xfrm>
            <a:off x="1270000" y="6362700"/>
            <a:ext cx="10464800" cy="4572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ClrTx/>
              <a:buSzTx/>
              <a:buNone/>
              <a:defRPr sz="2400"/>
            </a:lvl1pPr>
          </a:lstStyle>
          <a:p>
            <a:r>
              <a:t>–Johnny Appleseed</a:t>
            </a:r>
          </a:p>
        </p:txBody>
      </p:sp>
      <p:sp>
        <p:nvSpPr>
          <p:cNvPr id="94" name="“ここに引用を入力してください。”"/>
          <p:cNvSpPr txBox="1">
            <a:spLocks noGrp="1"/>
          </p:cNvSpPr>
          <p:nvPr>
            <p:ph type="body" sz="quarter" idx="14"/>
          </p:nvPr>
        </p:nvSpPr>
        <p:spPr>
          <a:xfrm>
            <a:off x="1270000" y="4308686"/>
            <a:ext cx="10464800" cy="60960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ClrTx/>
              <a:buSzTx/>
              <a:buNone/>
              <a:defRPr sz="3400"/>
            </a:lvl1pPr>
          </a:lstStyle>
          <a:p>
            <a:r>
              <a:t>“ここに引用を入力してください。”</a:t>
            </a:r>
          </a:p>
        </p:txBody>
      </p:sp>
      <p:sp>
        <p:nvSpPr>
          <p:cNvPr id="95" name="スライド番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写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イメージ"/>
          <p:cNvSpPr>
            <a:spLocks noGrp="1"/>
          </p:cNvSpPr>
          <p:nvPr>
            <p:ph type="pic" idx="13"/>
          </p:nvPr>
        </p:nvSpPr>
        <p:spPr>
          <a:xfrm>
            <a:off x="-929606" y="-12700"/>
            <a:ext cx="16551777" cy="1103451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スライド番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スライド番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画像（横長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イメージ"/>
          <p:cNvSpPr>
            <a:spLocks noGrp="1"/>
          </p:cNvSpPr>
          <p:nvPr>
            <p:ph type="pic" idx="13"/>
          </p:nvPr>
        </p:nvSpPr>
        <p:spPr>
          <a:xfrm>
            <a:off x="-647700" y="508000"/>
            <a:ext cx="12369801" cy="614253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タイトルテキスト"/>
          <p:cNvSpPr txBox="1">
            <a:spLocks noGrp="1"/>
          </p:cNvSpPr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/>
          <a:lstStyle/>
          <a:p>
            <a:r>
              <a:t>タイトルテキスト</a:t>
            </a:r>
          </a:p>
        </p:txBody>
      </p:sp>
      <p:sp>
        <p:nvSpPr>
          <p:cNvPr id="22" name="本文レベル1…"/>
          <p:cNvSpPr txBox="1">
            <a:spLocks noGrp="1"/>
          </p:cNvSpPr>
          <p:nvPr>
            <p:ph type="body" sz="quarter" idx="1"/>
          </p:nvPr>
        </p:nvSpPr>
        <p:spPr>
          <a:xfrm>
            <a:off x="1270000" y="81534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3700"/>
            </a:lvl1pPr>
            <a:lvl2pPr marL="0" indent="0" algn="ctr">
              <a:spcBef>
                <a:spcPts val="0"/>
              </a:spcBef>
              <a:buClrTx/>
              <a:buSzTx/>
              <a:buNone/>
              <a:defRPr sz="3700"/>
            </a:lvl2pPr>
            <a:lvl3pPr marL="0" indent="0" algn="ctr">
              <a:spcBef>
                <a:spcPts val="0"/>
              </a:spcBef>
              <a:buClrTx/>
              <a:buSzTx/>
              <a:buNone/>
              <a:defRPr sz="3700"/>
            </a:lvl3pPr>
            <a:lvl4pPr marL="0" indent="0" algn="ctr">
              <a:spcBef>
                <a:spcPts val="0"/>
              </a:spcBef>
              <a:buClrTx/>
              <a:buSzTx/>
              <a:buNone/>
              <a:defRPr sz="3700"/>
            </a:lvl4pPr>
            <a:lvl5pPr marL="0" indent="0" algn="ctr">
              <a:spcBef>
                <a:spcPts val="0"/>
              </a:spcBef>
              <a:buClrTx/>
              <a:buSzTx/>
              <a:buNone/>
              <a:defRPr sz="37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23" name="スライド番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（中央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タイトルテキスト"/>
          <p:cNvSpPr txBox="1">
            <a:spLocks noGrp="1"/>
          </p:cNvSpPr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r>
              <a:t>タイトルテキスト</a:t>
            </a:r>
          </a:p>
        </p:txBody>
      </p:sp>
      <p:sp>
        <p:nvSpPr>
          <p:cNvPr id="31" name="スライド番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画像（縦長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イメージ"/>
          <p:cNvSpPr>
            <a:spLocks noGrp="1"/>
          </p:cNvSpPr>
          <p:nvPr>
            <p:ph type="pic" idx="13"/>
          </p:nvPr>
        </p:nvSpPr>
        <p:spPr>
          <a:xfrm>
            <a:off x="2451058" y="-138499"/>
            <a:ext cx="13525502" cy="9017002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タイトルテキスト"/>
          <p:cNvSpPr txBox="1">
            <a:spLocks noGrp="1"/>
          </p:cNvSpPr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タイトルテキスト</a:t>
            </a:r>
          </a:p>
        </p:txBody>
      </p:sp>
      <p:sp>
        <p:nvSpPr>
          <p:cNvPr id="40" name="本文レベル1…"/>
          <p:cNvSpPr txBox="1">
            <a:spLocks noGrp="1"/>
          </p:cNvSpPr>
          <p:nvPr>
            <p:ph type="body" sz="quarter" idx="1"/>
          </p:nvPr>
        </p:nvSpPr>
        <p:spPr>
          <a:xfrm>
            <a:off x="952500" y="4724400"/>
            <a:ext cx="5334000" cy="41148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3700"/>
            </a:lvl1pPr>
            <a:lvl2pPr marL="0" indent="0" algn="ctr">
              <a:spcBef>
                <a:spcPts val="0"/>
              </a:spcBef>
              <a:buClrTx/>
              <a:buSzTx/>
              <a:buNone/>
              <a:defRPr sz="3700"/>
            </a:lvl2pPr>
            <a:lvl3pPr marL="0" indent="0" algn="ctr">
              <a:spcBef>
                <a:spcPts val="0"/>
              </a:spcBef>
              <a:buClrTx/>
              <a:buSzTx/>
              <a:buNone/>
              <a:defRPr sz="3700"/>
            </a:lvl3pPr>
            <a:lvl4pPr marL="0" indent="0" algn="ctr">
              <a:spcBef>
                <a:spcPts val="0"/>
              </a:spcBef>
              <a:buClrTx/>
              <a:buSzTx/>
              <a:buNone/>
              <a:defRPr sz="3700"/>
            </a:lvl4pPr>
            <a:lvl5pPr marL="0" indent="0" algn="ctr">
              <a:spcBef>
                <a:spcPts val="0"/>
              </a:spcBef>
              <a:buClrTx/>
              <a:buSzTx/>
              <a:buNone/>
              <a:defRPr sz="37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41" name="スライド番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（上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タイトルテキスト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タイトルテキスト</a:t>
            </a:r>
          </a:p>
        </p:txBody>
      </p:sp>
      <p:sp>
        <p:nvSpPr>
          <p:cNvPr id="49" name="スライド番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&amp;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タイトルテキスト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タイトルテキスト</a:t>
            </a:r>
          </a:p>
        </p:txBody>
      </p:sp>
      <p:sp>
        <p:nvSpPr>
          <p:cNvPr id="57" name="本文レベル1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ClrTx/>
            </a:lvl1pPr>
            <a:lvl2pPr>
              <a:buClrTx/>
            </a:lvl2pPr>
            <a:lvl3pPr>
              <a:buClrTx/>
            </a:lvl3pPr>
            <a:lvl4pPr>
              <a:buClrTx/>
            </a:lvl4pPr>
            <a:lvl5pPr>
              <a:buClrTx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58" name="スライド番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、箇条書き、画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イメージ"/>
          <p:cNvSpPr>
            <a:spLocks noGrp="1"/>
          </p:cNvSpPr>
          <p:nvPr>
            <p:ph type="pic" idx="13"/>
          </p:nvPr>
        </p:nvSpPr>
        <p:spPr>
          <a:xfrm>
            <a:off x="4473575" y="2032000"/>
            <a:ext cx="10287000" cy="6858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タイトルテキスト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タイトルテキスト</a:t>
            </a:r>
          </a:p>
        </p:txBody>
      </p:sp>
      <p:sp>
        <p:nvSpPr>
          <p:cNvPr id="67" name="本文レベル1…"/>
          <p:cNvSpPr txBox="1">
            <a:spLocks noGrp="1"/>
          </p:cNvSpPr>
          <p:nvPr>
            <p:ph type="body" sz="half" idx="1"/>
          </p:nvPr>
        </p:nvSpPr>
        <p:spPr>
          <a:xfrm>
            <a:off x="952500" y="25908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buClrTx/>
              <a:defRPr sz="2800"/>
            </a:lvl1pPr>
            <a:lvl2pPr marL="685800" indent="-342900">
              <a:spcBef>
                <a:spcPts val="3200"/>
              </a:spcBef>
              <a:buClrTx/>
              <a:defRPr sz="2800"/>
            </a:lvl2pPr>
            <a:lvl3pPr marL="1028700" indent="-342900">
              <a:spcBef>
                <a:spcPts val="3200"/>
              </a:spcBef>
              <a:buClrTx/>
              <a:defRPr sz="2800"/>
            </a:lvl3pPr>
            <a:lvl4pPr marL="1371600" indent="-342900">
              <a:spcBef>
                <a:spcPts val="3200"/>
              </a:spcBef>
              <a:buClrTx/>
              <a:defRPr sz="2800"/>
            </a:lvl4pPr>
            <a:lvl5pPr marL="1714500" indent="-342900">
              <a:spcBef>
                <a:spcPts val="3200"/>
              </a:spcBef>
              <a:buClrTx/>
              <a:defRPr sz="28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68" name="スライド番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本文レベル1…"/>
          <p:cNvSpPr txBox="1">
            <a:spLocks noGrp="1"/>
          </p:cNvSpPr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>
            <a:lvl1pPr>
              <a:buClrTx/>
            </a:lvl1pPr>
            <a:lvl2pPr>
              <a:buClrTx/>
            </a:lvl2pPr>
            <a:lvl3pPr>
              <a:buClrTx/>
            </a:lvl3pPr>
            <a:lvl4pPr>
              <a:buClrTx/>
            </a:lvl4pPr>
            <a:lvl5pPr>
              <a:buClrTx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76" name="スライド番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画像（3点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イメージ"/>
          <p:cNvSpPr>
            <a:spLocks noGrp="1"/>
          </p:cNvSpPr>
          <p:nvPr>
            <p:ph type="pic" sz="quarter" idx="13"/>
          </p:nvPr>
        </p:nvSpPr>
        <p:spPr>
          <a:xfrm>
            <a:off x="6426200" y="4965700"/>
            <a:ext cx="5886450" cy="39243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イメージ"/>
          <p:cNvSpPr>
            <a:spLocks noGrp="1"/>
          </p:cNvSpPr>
          <p:nvPr>
            <p:ph type="pic" sz="quarter" idx="14"/>
          </p:nvPr>
        </p:nvSpPr>
        <p:spPr>
          <a:xfrm>
            <a:off x="6737350" y="639233"/>
            <a:ext cx="5880100" cy="392006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イメージ"/>
          <p:cNvSpPr>
            <a:spLocks noGrp="1"/>
          </p:cNvSpPr>
          <p:nvPr>
            <p:ph type="pic" idx="15"/>
          </p:nvPr>
        </p:nvSpPr>
        <p:spPr>
          <a:xfrm>
            <a:off x="-3400425" y="-127000"/>
            <a:ext cx="13525500" cy="9017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スライド番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テキスト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タイトルテキスト</a:t>
            </a:r>
          </a:p>
        </p:txBody>
      </p:sp>
      <p:sp>
        <p:nvSpPr>
          <p:cNvPr id="3" name="本文レベル1…"/>
          <p:cNvSpPr txBox="1">
            <a:spLocks noGrp="1"/>
          </p:cNvSpPr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4" name="スライド番号"/>
          <p:cNvSpPr txBox="1">
            <a:spLocks noGrp="1"/>
          </p:cNvSpPr>
          <p:nvPr>
            <p:ph type="sldNum" sz="quarter" idx="2"/>
          </p:nvPr>
        </p:nvSpPr>
        <p:spPr>
          <a:xfrm>
            <a:off x="6328884" y="9296400"/>
            <a:ext cx="340259" cy="324306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ここに収穫した時の本人と大根の写真を入れてあげる"/>
          <p:cNvSpPr txBox="1"/>
          <p:nvPr/>
        </p:nvSpPr>
        <p:spPr>
          <a:xfrm>
            <a:off x="2793745" y="5956131"/>
            <a:ext cx="7417309" cy="3606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ここに収穫した時の本人と大根の写真を入れてあげる</a:t>
            </a:r>
          </a:p>
          <a:p>
            <a:endParaRPr/>
          </a:p>
          <a:p>
            <a:endParaRPr/>
          </a:p>
          <a:p>
            <a:endParaRPr/>
          </a:p>
          <a:p>
            <a:endParaRPr/>
          </a:p>
          <a:p>
            <a:endParaRPr/>
          </a:p>
          <a:p>
            <a:endParaRPr/>
          </a:p>
        </p:txBody>
      </p:sp>
      <p:sp>
        <p:nvSpPr>
          <p:cNvPr id="125" name="①"/>
          <p:cNvSpPr txBox="1"/>
          <p:nvPr/>
        </p:nvSpPr>
        <p:spPr>
          <a:xfrm>
            <a:off x="1110066" y="1008850"/>
            <a:ext cx="419101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①</a:t>
            </a:r>
          </a:p>
        </p:txBody>
      </p:sp>
      <p:sp>
        <p:nvSpPr>
          <p:cNvPr id="126" name="⑥"/>
          <p:cNvSpPr txBox="1"/>
          <p:nvPr/>
        </p:nvSpPr>
        <p:spPr>
          <a:xfrm>
            <a:off x="6208091" y="5441521"/>
            <a:ext cx="840778" cy="40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r>
              <a:t>⑥</a:t>
            </a:r>
          </a:p>
        </p:txBody>
      </p:sp>
      <p:sp>
        <p:nvSpPr>
          <p:cNvPr id="127" name="②"/>
          <p:cNvSpPr txBox="1"/>
          <p:nvPr/>
        </p:nvSpPr>
        <p:spPr>
          <a:xfrm>
            <a:off x="2939838" y="1008850"/>
            <a:ext cx="1672467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r>
              <a:t>②</a:t>
            </a:r>
          </a:p>
        </p:txBody>
      </p:sp>
      <p:sp>
        <p:nvSpPr>
          <p:cNvPr id="128" name="③"/>
          <p:cNvSpPr txBox="1"/>
          <p:nvPr/>
        </p:nvSpPr>
        <p:spPr>
          <a:xfrm>
            <a:off x="5978091" y="1008850"/>
            <a:ext cx="809412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r>
              <a:t>③</a:t>
            </a:r>
          </a:p>
        </p:txBody>
      </p:sp>
      <p:sp>
        <p:nvSpPr>
          <p:cNvPr id="129" name="④"/>
          <p:cNvSpPr txBox="1"/>
          <p:nvPr/>
        </p:nvSpPr>
        <p:spPr>
          <a:xfrm>
            <a:off x="8714016" y="1008850"/>
            <a:ext cx="419101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r>
              <a:t>④</a:t>
            </a:r>
          </a:p>
        </p:txBody>
      </p:sp>
      <p:sp>
        <p:nvSpPr>
          <p:cNvPr id="130" name="⑤"/>
          <p:cNvSpPr txBox="1"/>
          <p:nvPr/>
        </p:nvSpPr>
        <p:spPr>
          <a:xfrm>
            <a:off x="11059630" y="1008850"/>
            <a:ext cx="419101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r>
              <a:t>⑤</a:t>
            </a:r>
          </a:p>
        </p:txBody>
      </p:sp>
      <p:pic>
        <p:nvPicPr>
          <p:cNvPr id="131" name="B5E6788D-F8C9-4923-9B7F-21366019D3FD-L0-001.jpeg" descr="B5E6788D-F8C9-4923-9B7F-21366019D3FD-L0-001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7574" y="6693658"/>
            <a:ext cx="2258208" cy="2131748"/>
          </a:xfrm>
          <a:prstGeom prst="rect">
            <a:avLst/>
          </a:prstGeom>
          <a:ln w="12700">
            <a:miter lim="400000"/>
          </a:ln>
        </p:spPr>
      </p:pic>
      <p:pic>
        <p:nvPicPr>
          <p:cNvPr id="132" name="IMG_8043.jpeg" descr="IMG_8043.jpeg"/>
          <p:cNvPicPr>
            <a:picLocks noChangeAspect="1"/>
          </p:cNvPicPr>
          <p:nvPr/>
        </p:nvPicPr>
        <p:blipFill>
          <a:blip r:embed="rId3"/>
          <a:srcRect t="24000" r="76369" b="20408"/>
          <a:stretch>
            <a:fillRect/>
          </a:stretch>
        </p:blipFill>
        <p:spPr>
          <a:xfrm>
            <a:off x="6651376" y="6477124"/>
            <a:ext cx="878357" cy="2755111"/>
          </a:xfrm>
          <a:prstGeom prst="rect">
            <a:avLst/>
          </a:prstGeom>
          <a:ln w="12700">
            <a:miter lim="400000"/>
          </a:ln>
        </p:spPr>
      </p:pic>
      <p:sp>
        <p:nvSpPr>
          <p:cNvPr id="133" name="だいこんが おおきくなる まで"/>
          <p:cNvSpPr txBox="1"/>
          <p:nvPr/>
        </p:nvSpPr>
        <p:spPr>
          <a:xfrm>
            <a:off x="4039647" y="426171"/>
            <a:ext cx="4686301" cy="40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だいこんが　おおきくなる　まで</a:t>
            </a:r>
          </a:p>
        </p:txBody>
      </p:sp>
      <p:pic>
        <p:nvPicPr>
          <p:cNvPr id="3" name="図 2" descr="屋外, 草, 人, 男 が含まれている画像&#10;&#10;自動的に生成された説明">
            <a:extLst>
              <a:ext uri="{FF2B5EF4-FFF2-40B4-BE49-F238E27FC236}">
                <a16:creationId xmlns:a16="http://schemas.microsoft.com/office/drawing/2014/main" id="{248176AB-4063-0F4F-A3B8-FB7C8E47A56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417" y="1598750"/>
            <a:ext cx="2349500" cy="3136900"/>
          </a:xfrm>
          <a:prstGeom prst="rect">
            <a:avLst/>
          </a:prstGeom>
        </p:spPr>
      </p:pic>
      <p:pic>
        <p:nvPicPr>
          <p:cNvPr id="5" name="図 4" descr="屋外, 自然, 少し, 小さい が含まれている画像&#10;&#10;自動的に生成された説明">
            <a:extLst>
              <a:ext uri="{FF2B5EF4-FFF2-40B4-BE49-F238E27FC236}">
                <a16:creationId xmlns:a16="http://schemas.microsoft.com/office/drawing/2014/main" id="{F336B9AB-A357-8C47-A7FA-CBEB6A33C84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5428" y="1657496"/>
            <a:ext cx="2222500" cy="2959100"/>
          </a:xfrm>
          <a:prstGeom prst="rect">
            <a:avLst/>
          </a:prstGeom>
        </p:spPr>
      </p:pic>
      <p:pic>
        <p:nvPicPr>
          <p:cNvPr id="7" name="図 6" descr="屋外, 葉, 小さい, 泥 が含まれている画像&#10;&#10;自動的に生成された説明">
            <a:extLst>
              <a:ext uri="{FF2B5EF4-FFF2-40B4-BE49-F238E27FC236}">
                <a16:creationId xmlns:a16="http://schemas.microsoft.com/office/drawing/2014/main" id="{51ADC2BD-4E33-8344-ADB6-6432424F675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5480" y="1810841"/>
            <a:ext cx="2286000" cy="3048000"/>
          </a:xfrm>
          <a:prstGeom prst="rect">
            <a:avLst/>
          </a:prstGeom>
        </p:spPr>
      </p:pic>
      <p:pic>
        <p:nvPicPr>
          <p:cNvPr id="9" name="図 8" descr="屋外, 工場, 草, レタス が含まれている画像&#10;&#10;自動的に生成された説明">
            <a:extLst>
              <a:ext uri="{FF2B5EF4-FFF2-40B4-BE49-F238E27FC236}">
                <a16:creationId xmlns:a16="http://schemas.microsoft.com/office/drawing/2014/main" id="{51464926-4DA5-5C43-A581-493E7A3C42B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0572" y="2165122"/>
            <a:ext cx="1828800" cy="2451100"/>
          </a:xfrm>
          <a:prstGeom prst="rect">
            <a:avLst/>
          </a:prstGeom>
        </p:spPr>
      </p:pic>
      <p:pic>
        <p:nvPicPr>
          <p:cNvPr id="11" name="図 10" descr="ブロッコリーと手&#10;&#10;自動的に生成された説明">
            <a:extLst>
              <a:ext uri="{FF2B5EF4-FFF2-40B4-BE49-F238E27FC236}">
                <a16:creationId xmlns:a16="http://schemas.microsoft.com/office/drawing/2014/main" id="{EAEE12E8-623B-354F-A52C-0552133FE57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3831" y="2048135"/>
            <a:ext cx="2209800" cy="2959100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①"/>
          <p:cNvSpPr txBox="1"/>
          <p:nvPr/>
        </p:nvSpPr>
        <p:spPr>
          <a:xfrm>
            <a:off x="1110066" y="1402550"/>
            <a:ext cx="419101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①</a:t>
            </a:r>
          </a:p>
        </p:txBody>
      </p:sp>
      <p:sp>
        <p:nvSpPr>
          <p:cNvPr id="141" name="②"/>
          <p:cNvSpPr txBox="1"/>
          <p:nvPr/>
        </p:nvSpPr>
        <p:spPr>
          <a:xfrm>
            <a:off x="2939838" y="1402550"/>
            <a:ext cx="1672467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r>
              <a:t>②</a:t>
            </a:r>
          </a:p>
        </p:txBody>
      </p:sp>
      <p:sp>
        <p:nvSpPr>
          <p:cNvPr id="142" name="③"/>
          <p:cNvSpPr txBox="1"/>
          <p:nvPr/>
        </p:nvSpPr>
        <p:spPr>
          <a:xfrm>
            <a:off x="5978091" y="1402550"/>
            <a:ext cx="809412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r>
              <a:t>③</a:t>
            </a:r>
          </a:p>
        </p:txBody>
      </p:sp>
      <p:sp>
        <p:nvSpPr>
          <p:cNvPr id="143" name="④"/>
          <p:cNvSpPr txBox="1"/>
          <p:nvPr/>
        </p:nvSpPr>
        <p:spPr>
          <a:xfrm>
            <a:off x="8714016" y="1402550"/>
            <a:ext cx="419101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r>
              <a:t>④</a:t>
            </a:r>
          </a:p>
        </p:txBody>
      </p:sp>
      <p:sp>
        <p:nvSpPr>
          <p:cNvPr id="144" name="⑤"/>
          <p:cNvSpPr txBox="1"/>
          <p:nvPr/>
        </p:nvSpPr>
        <p:spPr>
          <a:xfrm>
            <a:off x="11059630" y="1402550"/>
            <a:ext cx="419101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r>
              <a:t>⑤</a:t>
            </a:r>
          </a:p>
        </p:txBody>
      </p:sp>
      <p:sp>
        <p:nvSpPr>
          <p:cNvPr id="145" name="だいこんが おおきくなる じゅんばんに ならべよう"/>
          <p:cNvSpPr txBox="1"/>
          <p:nvPr/>
        </p:nvSpPr>
        <p:spPr>
          <a:xfrm>
            <a:off x="2515647" y="426171"/>
            <a:ext cx="7734301" cy="40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だいこんが　おおきくなる　じゅんばんに　ならべよう</a:t>
            </a:r>
          </a:p>
        </p:txBody>
      </p:sp>
      <p:pic>
        <p:nvPicPr>
          <p:cNvPr id="3" name="図 2" descr="屋外, 草, 人, 男 が含まれている画像&#10;&#10;自動的に生成された説明">
            <a:extLst>
              <a:ext uri="{FF2B5EF4-FFF2-40B4-BE49-F238E27FC236}">
                <a16:creationId xmlns:a16="http://schemas.microsoft.com/office/drawing/2014/main" id="{D74096F7-9F33-E547-BC17-620DACDD54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7073" y="5578945"/>
            <a:ext cx="2349500" cy="3136900"/>
          </a:xfrm>
          <a:prstGeom prst="rect">
            <a:avLst/>
          </a:prstGeom>
        </p:spPr>
      </p:pic>
      <p:pic>
        <p:nvPicPr>
          <p:cNvPr id="5" name="図 4" descr="屋外, 自然, 少し, 小さい が含まれている画像&#10;&#10;自動的に生成された説明">
            <a:extLst>
              <a:ext uri="{FF2B5EF4-FFF2-40B4-BE49-F238E27FC236}">
                <a16:creationId xmlns:a16="http://schemas.microsoft.com/office/drawing/2014/main" id="{71603D29-8CB2-2F47-917C-337BF58D28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078" y="5578945"/>
            <a:ext cx="2222500" cy="2959100"/>
          </a:xfrm>
          <a:prstGeom prst="rect">
            <a:avLst/>
          </a:prstGeom>
        </p:spPr>
      </p:pic>
      <p:pic>
        <p:nvPicPr>
          <p:cNvPr id="7" name="図 6" descr="屋外, 葉, 小さい, 泥 が含まれている画像&#10;&#10;自動的に生成された説明">
            <a:extLst>
              <a:ext uri="{FF2B5EF4-FFF2-40B4-BE49-F238E27FC236}">
                <a16:creationId xmlns:a16="http://schemas.microsoft.com/office/drawing/2014/main" id="{64CD7E88-7316-A949-9394-64646F79B26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7826" y="5689394"/>
            <a:ext cx="2286000" cy="3048000"/>
          </a:xfrm>
          <a:prstGeom prst="rect">
            <a:avLst/>
          </a:prstGeom>
        </p:spPr>
      </p:pic>
      <p:pic>
        <p:nvPicPr>
          <p:cNvPr id="9" name="図 8" descr="ブロッコリーと手&#10;&#10;自動的に生成された説明">
            <a:extLst>
              <a:ext uri="{FF2B5EF4-FFF2-40B4-BE49-F238E27FC236}">
                <a16:creationId xmlns:a16="http://schemas.microsoft.com/office/drawing/2014/main" id="{E708B3EC-40D8-AF4E-8088-EDCBA5347B6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29068" y="5587376"/>
            <a:ext cx="2209800" cy="2959100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74C4A43A-AF3E-154D-A851-C05903AD9EF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07448" y="5829820"/>
            <a:ext cx="2025577" cy="2716656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①"/>
          <p:cNvSpPr txBox="1"/>
          <p:nvPr/>
        </p:nvSpPr>
        <p:spPr>
          <a:xfrm>
            <a:off x="1110066" y="1402550"/>
            <a:ext cx="419101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①</a:t>
            </a:r>
          </a:p>
        </p:txBody>
      </p:sp>
      <p:sp>
        <p:nvSpPr>
          <p:cNvPr id="149" name="②"/>
          <p:cNvSpPr txBox="1"/>
          <p:nvPr/>
        </p:nvSpPr>
        <p:spPr>
          <a:xfrm>
            <a:off x="3943139" y="1440650"/>
            <a:ext cx="1672466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r>
              <a:t>②</a:t>
            </a:r>
          </a:p>
        </p:txBody>
      </p:sp>
      <p:sp>
        <p:nvSpPr>
          <p:cNvPr id="150" name="③"/>
          <p:cNvSpPr txBox="1"/>
          <p:nvPr/>
        </p:nvSpPr>
        <p:spPr>
          <a:xfrm>
            <a:off x="7345362" y="1402550"/>
            <a:ext cx="809413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r>
              <a:t>③</a:t>
            </a:r>
          </a:p>
        </p:txBody>
      </p:sp>
      <p:sp>
        <p:nvSpPr>
          <p:cNvPr id="151" name="④"/>
          <p:cNvSpPr txBox="1"/>
          <p:nvPr/>
        </p:nvSpPr>
        <p:spPr>
          <a:xfrm>
            <a:off x="10386169" y="1402550"/>
            <a:ext cx="419101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r>
              <a:t>④</a:t>
            </a:r>
          </a:p>
        </p:txBody>
      </p:sp>
      <p:sp>
        <p:nvSpPr>
          <p:cNvPr id="152" name="だいこんの それぞれの部分の名前をえらんで、しゃしんの下に うごかそう。"/>
          <p:cNvSpPr txBox="1"/>
          <p:nvPr/>
        </p:nvSpPr>
        <p:spPr>
          <a:xfrm>
            <a:off x="854487" y="349970"/>
            <a:ext cx="11056621" cy="5588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だいこんの　それぞれの部分の名前をえらんで、しゃしんの下に　うごかそう。</a:t>
            </a:r>
          </a:p>
        </p:txBody>
      </p:sp>
      <p:sp>
        <p:nvSpPr>
          <p:cNvPr id="156" name="ふたば"/>
          <p:cNvSpPr txBox="1"/>
          <p:nvPr/>
        </p:nvSpPr>
        <p:spPr>
          <a:xfrm>
            <a:off x="4470400" y="5538921"/>
            <a:ext cx="1054100" cy="431801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/>
          </a:lstStyle>
          <a:p>
            <a:r>
              <a:t>ふたば</a:t>
            </a:r>
          </a:p>
        </p:txBody>
      </p:sp>
      <p:sp>
        <p:nvSpPr>
          <p:cNvPr id="157" name="ほんば"/>
          <p:cNvSpPr txBox="1"/>
          <p:nvPr/>
        </p:nvSpPr>
        <p:spPr>
          <a:xfrm>
            <a:off x="2857500" y="5537826"/>
            <a:ext cx="1054100" cy="431800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/>
          </a:lstStyle>
          <a:p>
            <a:r>
              <a:t>ほんば</a:t>
            </a:r>
          </a:p>
        </p:txBody>
      </p:sp>
      <p:sp>
        <p:nvSpPr>
          <p:cNvPr id="158" name="はな"/>
          <p:cNvSpPr txBox="1"/>
          <p:nvPr/>
        </p:nvSpPr>
        <p:spPr>
          <a:xfrm>
            <a:off x="7375418" y="5537826"/>
            <a:ext cx="749301" cy="431800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/>
          </a:lstStyle>
          <a:p>
            <a:r>
              <a:t>はな</a:t>
            </a:r>
          </a:p>
        </p:txBody>
      </p:sp>
      <p:sp>
        <p:nvSpPr>
          <p:cNvPr id="159" name="ね"/>
          <p:cNvSpPr txBox="1"/>
          <p:nvPr/>
        </p:nvSpPr>
        <p:spPr>
          <a:xfrm>
            <a:off x="6280150" y="5537826"/>
            <a:ext cx="444500" cy="431800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/>
          </a:lstStyle>
          <a:p>
            <a:r>
              <a:t>ね</a:t>
            </a:r>
          </a:p>
        </p:txBody>
      </p:sp>
      <p:sp>
        <p:nvSpPr>
          <p:cNvPr id="160" name="問題：おおきくなっても のこる はっぱは、ふたば？ほんば？"/>
          <p:cNvSpPr txBox="1"/>
          <p:nvPr/>
        </p:nvSpPr>
        <p:spPr>
          <a:xfrm>
            <a:off x="709168" y="7188199"/>
            <a:ext cx="8932165" cy="5588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問題：おおきくなっても　のこる　はっぱは、ふたば？ほんば？</a:t>
            </a:r>
          </a:p>
        </p:txBody>
      </p:sp>
      <p:sp>
        <p:nvSpPr>
          <p:cNvPr id="161" name="こたえ："/>
          <p:cNvSpPr txBox="1"/>
          <p:nvPr/>
        </p:nvSpPr>
        <p:spPr>
          <a:xfrm>
            <a:off x="436966" y="8293100"/>
            <a:ext cx="1333501" cy="40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こたえ：</a:t>
            </a:r>
          </a:p>
        </p:txBody>
      </p:sp>
      <p:pic>
        <p:nvPicPr>
          <p:cNvPr id="3" name="図 2" descr="写真, 画面, 男, 異なる が含まれている画像&#10;&#10;自動的に生成された説明">
            <a:extLst>
              <a:ext uri="{FF2B5EF4-FFF2-40B4-BE49-F238E27FC236}">
                <a16:creationId xmlns:a16="http://schemas.microsoft.com/office/drawing/2014/main" id="{C45C7A0A-7AD0-8449-A4B8-702A95E54E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832" y="2378929"/>
            <a:ext cx="10642600" cy="2755900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Black">
  <a:themeElements>
    <a:clrScheme name="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0A89D"/>
      </a:accent2>
      <a:accent3>
        <a:srgbClr val="1DB100"/>
      </a:accent3>
      <a:accent4>
        <a:srgbClr val="F8BA00"/>
      </a:accent4>
      <a:accent5>
        <a:srgbClr val="EE220C"/>
      </a:accent5>
      <a:accent6>
        <a:srgbClr val="CB297B"/>
      </a:accent6>
      <a:hlink>
        <a:srgbClr val="0000FF"/>
      </a:hlink>
      <a:folHlink>
        <a:srgbClr val="FF00FF"/>
      </a:folHlink>
    </a:clrScheme>
    <a:fontScheme name="Black">
      <a:majorFont>
        <a:latin typeface="ヒラギノ角ゴ ProN W3"/>
        <a:ea typeface="ヒラギノ角ゴ ProN W3"/>
        <a:cs typeface="ヒラギノ角ゴ ProN W3"/>
      </a:majorFont>
      <a:minorFont>
        <a:latin typeface="ヒラギノ角ゴ ProN W3"/>
        <a:ea typeface="ヒラギノ角ゴ ProN W3"/>
        <a:cs typeface="ヒラギノ角ゴ ProN W3"/>
      </a:minorFont>
    </a:fontScheme>
    <a:fmtScheme name="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Off val="13529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ヒラギノ角ゴ ProN W6"/>
            <a:ea typeface="ヒラギノ角ゴ ProN W6"/>
            <a:cs typeface="ヒラギノ角ゴ ProN W6"/>
            <a:sym typeface="ヒラギノ角ゴ ProN W6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Black">
  <a:themeElements>
    <a:clrScheme name="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0A89D"/>
      </a:accent2>
      <a:accent3>
        <a:srgbClr val="1DB100"/>
      </a:accent3>
      <a:accent4>
        <a:srgbClr val="F8BA00"/>
      </a:accent4>
      <a:accent5>
        <a:srgbClr val="EE220C"/>
      </a:accent5>
      <a:accent6>
        <a:srgbClr val="CB297B"/>
      </a:accent6>
      <a:hlink>
        <a:srgbClr val="0000FF"/>
      </a:hlink>
      <a:folHlink>
        <a:srgbClr val="FF00FF"/>
      </a:folHlink>
    </a:clrScheme>
    <a:fontScheme name="Black">
      <a:majorFont>
        <a:latin typeface="ヒラギノ角ゴ ProN W3"/>
        <a:ea typeface="ヒラギノ角ゴ ProN W3"/>
        <a:cs typeface="ヒラギノ角ゴ ProN W3"/>
      </a:majorFont>
      <a:minorFont>
        <a:latin typeface="ヒラギノ角ゴ ProN W3"/>
        <a:ea typeface="ヒラギノ角ゴ ProN W3"/>
        <a:cs typeface="ヒラギノ角ゴ ProN W3"/>
      </a:minorFont>
    </a:fontScheme>
    <a:fmtScheme name="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Off val="13529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ヒラギノ角ゴ ProN W6"/>
            <a:ea typeface="ヒラギノ角ゴ ProN W6"/>
            <a:cs typeface="ヒラギノ角ゴ ProN W6"/>
            <a:sym typeface="ヒラギノ角ゴ ProN W6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45</Words>
  <Application>Microsoft Macintosh PowerPoint</Application>
  <PresentationFormat>ユーザー設定</PresentationFormat>
  <Paragraphs>29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ヒラギノ角ゴ ProN W3</vt:lpstr>
      <vt:lpstr>ヒラギノ角ゴ ProN W6</vt:lpstr>
      <vt:lpstr>Helvetica Neue Light</vt:lpstr>
      <vt:lpstr>Black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樋井 一宏</cp:lastModifiedBy>
  <cp:revision>2</cp:revision>
  <dcterms:modified xsi:type="dcterms:W3CDTF">2020-04-28T00:40:44Z</dcterms:modified>
</cp:coreProperties>
</file>