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5" r:id="rId3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3714F">
              <a:alpha val="8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right>
          <a:top>
            <a:ln w="508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CDBCC">
              <a:alpha val="54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CDBCC">
              <a:alpha val="80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AE5E5">
              <a:alpha val="69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DCDBCC">
                  <a:alpha val="8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DCDBCC">
                  <a:alpha val="8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CDBCC">
                  <a:alpha val="8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EDEDF">
              <a:alpha val="76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2708684C-4D16-4618-839F-0558EEFCDFE6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CDBCC">
              <a:alpha val="80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1pPr>
    <a:lvl2pPr indent="228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2pPr>
    <a:lvl3pPr indent="457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3pPr>
    <a:lvl4pPr indent="685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4pPr>
    <a:lvl5pPr indent="9144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タイトル&amp;サブタイトル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グループ"/>
          <p:cNvGrpSpPr/>
          <p:nvPr/>
        </p:nvGrpSpPr>
        <p:grpSpPr>
          <a:xfrm>
            <a:off x="5130800" y="6807200"/>
            <a:ext cx="14122400" cy="127000"/>
            <a:chOff x="0" y="0"/>
            <a:chExt cx="14122400" cy="127000"/>
          </a:xfrm>
        </p:grpSpPr>
        <p:pic>
          <p:nvPicPr>
            <p:cNvPr id="12" name="typesetflourish_shape_big.pdf" descr="typesetflourish_shape_big.pdf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45300" y="0"/>
              <a:ext cx="431800" cy="127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63500"/>
              <a:ext cx="68453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7277100" y="63500"/>
              <a:ext cx="68453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タイトルテキスト"/>
          <p:cNvSpPr txBox="1">
            <a:spLocks noGrp="1"/>
          </p:cNvSpPr>
          <p:nvPr>
            <p:ph type="title"/>
          </p:nvPr>
        </p:nvSpPr>
        <p:spPr>
          <a:xfrm>
            <a:off x="2095500" y="3213100"/>
            <a:ext cx="20193000" cy="3568700"/>
          </a:xfrm>
          <a:prstGeom prst="rect">
            <a:avLst/>
          </a:prstGeom>
        </p:spPr>
        <p:txBody>
          <a:bodyPr anchor="b"/>
          <a:lstStyle/>
          <a:p>
            <a:r>
              <a:t>タイトルテキスト</a:t>
            </a:r>
          </a:p>
        </p:txBody>
      </p:sp>
      <p:sp>
        <p:nvSpPr>
          <p:cNvPr id="17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2095500" y="7086600"/>
            <a:ext cx="20193000" cy="17907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1pPr>
            <a:lvl2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2pPr>
            <a:lvl3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3pPr>
            <a:lvl4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4pPr>
            <a:lvl5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8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3195300"/>
            <a:ext cx="340462" cy="482600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8001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600" i="1"/>
            </a:lvl1pPr>
          </a:lstStyle>
          <a:p>
            <a:r>
              <a:t>–Johnny Appleseed</a:t>
            </a:r>
          </a:p>
        </p:txBody>
      </p:sp>
      <p:sp>
        <p:nvSpPr>
          <p:cNvPr id="107" name="“ここに引用を入力してください。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89650"/>
            <a:ext cx="19621500" cy="8001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4600"/>
              </a:spcBef>
              <a:buSzTx/>
              <a:buNone/>
              <a:defRPr sz="4600"/>
            </a:lvl1pPr>
          </a:lstStyle>
          <a:p>
            <a:r>
              <a:t>“ここに引用を入力してください。”</a:t>
            </a:r>
          </a:p>
        </p:txBody>
      </p:sp>
      <p:sp>
        <p:nvSpPr>
          <p:cNvPr id="108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イメージ"/>
          <p:cNvSpPr>
            <a:spLocks noGrp="1"/>
          </p:cNvSpPr>
          <p:nvPr>
            <p:ph type="pic" idx="21"/>
          </p:nvPr>
        </p:nvSpPr>
        <p:spPr>
          <a:xfrm>
            <a:off x="0" y="-3517363"/>
            <a:ext cx="26012869" cy="1783304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6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 anchor="ctr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画像（横長）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グループ"/>
          <p:cNvGrpSpPr/>
          <p:nvPr/>
        </p:nvGrpSpPr>
        <p:grpSpPr>
          <a:xfrm>
            <a:off x="5130800" y="2908300"/>
            <a:ext cx="14122400" cy="127000"/>
            <a:chOff x="0" y="0"/>
            <a:chExt cx="14122400" cy="127000"/>
          </a:xfrm>
        </p:grpSpPr>
        <p:pic>
          <p:nvPicPr>
            <p:cNvPr id="25" name="typesetflourish_shape_big.pdf" descr="typesetflourish_shape_big.pdf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45300" y="0"/>
              <a:ext cx="431800" cy="127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63500"/>
              <a:ext cx="68453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7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7277100" y="63500"/>
              <a:ext cx="68453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9" name="イメージ"/>
          <p:cNvSpPr>
            <a:spLocks noGrp="1"/>
          </p:cNvSpPr>
          <p:nvPr>
            <p:ph type="pic" idx="21"/>
          </p:nvPr>
        </p:nvSpPr>
        <p:spPr>
          <a:xfrm>
            <a:off x="3009900" y="381000"/>
            <a:ext cx="18415000" cy="1262434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0" name="タイトルテキスト"/>
          <p:cNvSpPr txBox="1">
            <a:spLocks noGrp="1"/>
          </p:cNvSpPr>
          <p:nvPr>
            <p:ph type="title"/>
          </p:nvPr>
        </p:nvSpPr>
        <p:spPr>
          <a:xfrm>
            <a:off x="1587500" y="1143000"/>
            <a:ext cx="21209000" cy="1612900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31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1587500" y="3200400"/>
            <a:ext cx="21209000" cy="9144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1pPr>
            <a:lvl2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2pPr>
            <a:lvl3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3pPr>
            <a:lvl4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4pPr>
            <a:lvl5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32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3195300"/>
            <a:ext cx="340462" cy="482600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タイトル（中央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タイトルテキスト"/>
          <p:cNvSpPr txBox="1">
            <a:spLocks noGrp="1"/>
          </p:cNvSpPr>
          <p:nvPr>
            <p:ph type="title"/>
          </p:nvPr>
        </p:nvSpPr>
        <p:spPr>
          <a:xfrm>
            <a:off x="2095500" y="5080000"/>
            <a:ext cx="20193000" cy="3568700"/>
          </a:xfrm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40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画像（縦長）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グループ"/>
          <p:cNvGrpSpPr/>
          <p:nvPr/>
        </p:nvGrpSpPr>
        <p:grpSpPr>
          <a:xfrm>
            <a:off x="3911600" y="6794500"/>
            <a:ext cx="6146800" cy="127000"/>
            <a:chOff x="0" y="0"/>
            <a:chExt cx="6146800" cy="127000"/>
          </a:xfrm>
        </p:grpSpPr>
        <p:pic>
          <p:nvPicPr>
            <p:cNvPr id="47" name="typesetflourish_shape_big.pdf" descr="typesetflourish_shape_big.pdf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0" y="0"/>
              <a:ext cx="431800" cy="127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8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0800"/>
              <a:ext cx="28575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" name="typesetflourish_line.pdf" descr="typesetflourish_line.pdf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3289300" y="50800"/>
              <a:ext cx="28575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1" name="イメージ"/>
          <p:cNvSpPr>
            <a:spLocks noGrp="1"/>
          </p:cNvSpPr>
          <p:nvPr>
            <p:ph type="pic" sz="half" idx="21"/>
          </p:nvPr>
        </p:nvSpPr>
        <p:spPr>
          <a:xfrm>
            <a:off x="12491412" y="2197100"/>
            <a:ext cx="13228767" cy="9068939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2" name="タイトルテキスト"/>
          <p:cNvSpPr txBox="1">
            <a:spLocks noGrp="1"/>
          </p:cNvSpPr>
          <p:nvPr>
            <p:ph type="title"/>
          </p:nvPr>
        </p:nvSpPr>
        <p:spPr>
          <a:xfrm>
            <a:off x="2095500" y="2133600"/>
            <a:ext cx="9766300" cy="4470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タイトルテキスト</a:t>
            </a:r>
          </a:p>
        </p:txBody>
      </p:sp>
      <p:sp>
        <p:nvSpPr>
          <p:cNvPr id="53" name="本文レベル1…"/>
          <p:cNvSpPr txBox="1">
            <a:spLocks noGrp="1"/>
          </p:cNvSpPr>
          <p:nvPr>
            <p:ph type="body" sz="quarter" idx="1"/>
          </p:nvPr>
        </p:nvSpPr>
        <p:spPr>
          <a:xfrm>
            <a:off x="2095500" y="7112000"/>
            <a:ext cx="9766300" cy="42545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1pPr>
            <a:lvl2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2pPr>
            <a:lvl3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3pPr>
            <a:lvl4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4pPr>
            <a:lvl5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54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3195300"/>
            <a:ext cx="340462" cy="482600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62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70" name="本文レベル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1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イメージ"/>
          <p:cNvSpPr>
            <a:spLocks noGrp="1"/>
          </p:cNvSpPr>
          <p:nvPr>
            <p:ph type="pic" idx="21"/>
          </p:nvPr>
        </p:nvSpPr>
        <p:spPr>
          <a:xfrm>
            <a:off x="12954000" y="2462996"/>
            <a:ext cx="14008100" cy="960321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9" name="タイトルテキスト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80" name="本文レベル1…"/>
          <p:cNvSpPr txBox="1">
            <a:spLocks noGrp="1"/>
          </p:cNvSpPr>
          <p:nvPr>
            <p:ph type="body" sz="half" idx="1"/>
          </p:nvPr>
        </p:nvSpPr>
        <p:spPr>
          <a:xfrm>
            <a:off x="1587500" y="3873500"/>
            <a:ext cx="10160000" cy="83820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600"/>
              </a:spcBef>
              <a:buBlip>
                <a:blip r:embed="rId2"/>
              </a:buBlip>
              <a:defRPr sz="4600"/>
            </a:lvl1pPr>
            <a:lvl2pPr marL="1117600" indent="-558800">
              <a:spcBef>
                <a:spcPts val="4600"/>
              </a:spcBef>
              <a:buBlip>
                <a:blip r:embed="rId2"/>
              </a:buBlip>
              <a:defRPr sz="4600"/>
            </a:lvl2pPr>
            <a:lvl3pPr marL="1676400" indent="-558800">
              <a:spcBef>
                <a:spcPts val="4600"/>
              </a:spcBef>
              <a:buBlip>
                <a:blip r:embed="rId2"/>
              </a:buBlip>
              <a:defRPr sz="4600"/>
            </a:lvl3pPr>
            <a:lvl4pPr marL="2235200" indent="-558800">
              <a:spcBef>
                <a:spcPts val="4600"/>
              </a:spcBef>
              <a:buBlip>
                <a:blip r:embed="rId2"/>
              </a:buBlip>
              <a:defRPr sz="4600"/>
            </a:lvl4pPr>
            <a:lvl5pPr marL="2794000" indent="-558800">
              <a:spcBef>
                <a:spcPts val="4600"/>
              </a:spcBef>
              <a:buBlip>
                <a:blip r:embed="rId2"/>
              </a:buBlip>
              <a:defRPr sz="46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81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本文レベル1…"/>
          <p:cNvSpPr txBox="1">
            <a:spLocks noGrp="1"/>
          </p:cNvSpPr>
          <p:nvPr>
            <p:ph type="body" idx="1"/>
          </p:nvPr>
        </p:nvSpPr>
        <p:spPr>
          <a:xfrm>
            <a:off x="1587500" y="1155700"/>
            <a:ext cx="21209000" cy="113665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89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画像（3点）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イメージ"/>
          <p:cNvSpPr>
            <a:spLocks noGrp="1"/>
          </p:cNvSpPr>
          <p:nvPr>
            <p:ph type="pic" sz="half" idx="21"/>
          </p:nvPr>
        </p:nvSpPr>
        <p:spPr>
          <a:xfrm>
            <a:off x="12293600" y="6311900"/>
            <a:ext cx="10579100" cy="705273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7" name="イメージ"/>
          <p:cNvSpPr>
            <a:spLocks noGrp="1"/>
          </p:cNvSpPr>
          <p:nvPr>
            <p:ph type="pic" sz="half" idx="22"/>
          </p:nvPr>
        </p:nvSpPr>
        <p:spPr>
          <a:xfrm>
            <a:off x="12674600" y="520700"/>
            <a:ext cx="10160000" cy="677333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8" name="イメージ"/>
          <p:cNvSpPr>
            <a:spLocks noGrp="1"/>
          </p:cNvSpPr>
          <p:nvPr>
            <p:ph type="pic" idx="23"/>
          </p:nvPr>
        </p:nvSpPr>
        <p:spPr>
          <a:xfrm>
            <a:off x="1549400" y="-88900"/>
            <a:ext cx="10160000" cy="152400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9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3677" y="13195300"/>
            <a:ext cx="340462" cy="4826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線"/>
          <p:cNvSpPr/>
          <p:nvPr/>
        </p:nvSpPr>
        <p:spPr>
          <a:xfrm>
            <a:off x="520700" y="3429000"/>
            <a:ext cx="23342600" cy="0"/>
          </a:xfrm>
          <a:prstGeom prst="line">
            <a:avLst/>
          </a:prstGeom>
          <a:ln w="12700">
            <a:solidFill>
              <a:srgbClr val="998074">
                <a:alpha val="75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  <a:endParaRPr/>
          </a:p>
        </p:txBody>
      </p:sp>
      <p:sp>
        <p:nvSpPr>
          <p:cNvPr id="3" name="タイトルテキスト"/>
          <p:cNvSpPr txBox="1">
            <a:spLocks noGrp="1"/>
          </p:cNvSpPr>
          <p:nvPr>
            <p:ph type="title"/>
          </p:nvPr>
        </p:nvSpPr>
        <p:spPr>
          <a:xfrm>
            <a:off x="1587500" y="1143000"/>
            <a:ext cx="21209000" cy="1778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タイトルテキスト</a:t>
            </a:r>
          </a:p>
        </p:txBody>
      </p:sp>
      <p:sp>
        <p:nvSpPr>
          <p:cNvPr id="4" name="本文レベル1…"/>
          <p:cNvSpPr txBox="1">
            <a:spLocks noGrp="1"/>
          </p:cNvSpPr>
          <p:nvPr>
            <p:ph type="body" idx="1"/>
          </p:nvPr>
        </p:nvSpPr>
        <p:spPr>
          <a:xfrm>
            <a:off x="1587500" y="3873500"/>
            <a:ext cx="21209000" cy="889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rPr dirty="0"/>
              <a:t>本文レベル1</a:t>
            </a:r>
          </a:p>
          <a:p>
            <a:pPr lvl="1"/>
            <a:r>
              <a:rPr dirty="0"/>
              <a:t>本文レベル2</a:t>
            </a:r>
          </a:p>
          <a:p>
            <a:pPr lvl="2"/>
            <a:r>
              <a:rPr dirty="0"/>
              <a:t>本文レベル3</a:t>
            </a:r>
          </a:p>
          <a:p>
            <a:pPr lvl="3"/>
            <a:r>
              <a:rPr dirty="0"/>
              <a:t>本文レベル4</a:t>
            </a:r>
          </a:p>
          <a:p>
            <a:pPr lvl="4"/>
            <a:r>
              <a:rPr dirty="0"/>
              <a:t>本文レベル5</a:t>
            </a:r>
          </a:p>
        </p:txBody>
      </p:sp>
      <p:sp>
        <p:nvSpPr>
          <p:cNvPr id="5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2039600" y="12941300"/>
            <a:ext cx="340462" cy="482600"/>
          </a:xfrm>
          <a:prstGeom prst="rect">
            <a:avLst/>
          </a:prstGeom>
          <a:gradFill>
            <a:gsLst>
              <a:gs pos="0">
                <a:srgbClr val="FDEFE1"/>
              </a:gs>
              <a:gs pos="100000">
                <a:srgbClr val="FAECDB"/>
              </a:gs>
            </a:gsLst>
            <a:lin ang="5400000"/>
          </a:gradFill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503B28"/>
                </a:solidFill>
                <a:latin typeface="Bodoni SvtyTwo OS ITC TT-BookIt"/>
                <a:ea typeface="Bodoni SvtyTwo OS ITC TT-BookIt"/>
                <a:cs typeface="Bodoni SvtyTwo OS ITC TT-BookIt"/>
                <a:sym typeface="Bodoni SvtyTwo OS ITC TT-BookI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1pPr>
      <a:lvl2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2pPr>
      <a:lvl3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3pPr>
      <a:lvl4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4pPr>
      <a:lvl5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5pPr>
      <a:lvl6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6pPr>
      <a:lvl7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7pPr>
      <a:lvl8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8pPr>
      <a:lvl9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8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9pPr>
    </p:titleStyle>
    <p:bodyStyle>
      <a:lvl1pPr marL="635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5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UD Digi Kyokasho N-R" panose="02020400000000000000" pitchFamily="49" charset="-128"/>
          <a:ea typeface="UD Digi Kyokasho N-R" panose="02020400000000000000" pitchFamily="49" charset="-128"/>
          <a:cs typeface="UD Digi Kyokasho N-R" panose="02020400000000000000" pitchFamily="49" charset="-128"/>
          <a:sym typeface="Hoefler Text"/>
        </a:defRPr>
      </a:lvl1pPr>
      <a:lvl2pPr marL="1270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5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UD Digi Kyokasho N-R" panose="02020400000000000000" pitchFamily="49" charset="-128"/>
          <a:ea typeface="UD Digi Kyokasho N-R" panose="02020400000000000000" pitchFamily="49" charset="-128"/>
          <a:cs typeface="UD Digi Kyokasho N-R" panose="02020400000000000000" pitchFamily="49" charset="-128"/>
          <a:sym typeface="Hoefler Text"/>
        </a:defRPr>
      </a:lvl2pPr>
      <a:lvl3pPr marL="1905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5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UD Digi Kyokasho N-R" panose="02020400000000000000" pitchFamily="49" charset="-128"/>
          <a:ea typeface="UD Digi Kyokasho N-R" panose="02020400000000000000" pitchFamily="49" charset="-128"/>
          <a:cs typeface="UD Digi Kyokasho N-R" panose="02020400000000000000" pitchFamily="49" charset="-128"/>
          <a:sym typeface="Hoefler Text"/>
        </a:defRPr>
      </a:lvl3pPr>
      <a:lvl4pPr marL="2540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5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UD Digi Kyokasho N-R" panose="02020400000000000000" pitchFamily="49" charset="-128"/>
          <a:ea typeface="UD Digi Kyokasho N-R" panose="02020400000000000000" pitchFamily="49" charset="-128"/>
          <a:cs typeface="UD Digi Kyokasho N-R" panose="02020400000000000000" pitchFamily="49" charset="-128"/>
          <a:sym typeface="Hoefler Text"/>
        </a:defRPr>
      </a:lvl4pPr>
      <a:lvl5pPr marL="3175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5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UD Digi Kyokasho N-R" panose="02020400000000000000" pitchFamily="49" charset="-128"/>
          <a:ea typeface="UD Digi Kyokasho N-R" panose="02020400000000000000" pitchFamily="49" charset="-128"/>
          <a:cs typeface="UD Digi Kyokasho N-R" panose="02020400000000000000" pitchFamily="49" charset="-128"/>
          <a:sym typeface="Hoefler Text"/>
        </a:defRPr>
      </a:lvl5pPr>
      <a:lvl6pPr marL="3810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5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6pPr>
      <a:lvl7pPr marL="4445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5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7pPr>
      <a:lvl8pPr marL="5080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5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8pPr>
      <a:lvl9pPr marL="5715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15"/>
        </a:buBlip>
        <a:tabLst/>
        <a:defRPr sz="5600" b="0" i="0" u="none" strike="noStrike" cap="none" spc="0" baseline="0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4.png"/><Relationship Id="rId7" Type="http://schemas.openxmlformats.org/officeDocument/2006/relationships/image" Target="../media/image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G_9624.jpeg" descr="IMG_9624.jpe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700548" y="533648"/>
            <a:ext cx="8835428" cy="6246255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大江戸ロック2020"/>
          <p:cNvSpPr txBox="1">
            <a:spLocks noGrp="1"/>
          </p:cNvSpPr>
          <p:nvPr>
            <p:ph type="ctrTitle"/>
          </p:nvPr>
        </p:nvSpPr>
        <p:spPr>
          <a:xfrm>
            <a:off x="5727700" y="3266058"/>
            <a:ext cx="20193000" cy="3568701"/>
          </a:xfrm>
          <a:prstGeom prst="rect">
            <a:avLst/>
          </a:prstGeom>
        </p:spPr>
        <p:txBody>
          <a:bodyPr/>
          <a:lstStyle>
            <a:lvl1pPr>
              <a:defRPr>
                <a:latin typeface="游ゴシック体 ボールド"/>
                <a:ea typeface="游ゴシック体 ボールド"/>
                <a:cs typeface="游ゴシック体 ボールド"/>
                <a:sym typeface="游ゴシック体 ボールド"/>
              </a:defRPr>
            </a:lvl1pPr>
          </a:lstStyle>
          <a:p>
            <a:r>
              <a:rPr b="1" dirty="0">
                <a:latin typeface="UD Digi Kyokasho N-B" panose="02020700000000000000" pitchFamily="49" charset="-128"/>
                <a:ea typeface="UD Digi Kyokasho N-B" panose="02020700000000000000" pitchFamily="49" charset="-128"/>
              </a:rPr>
              <a:t>大江戸ロック2020</a:t>
            </a:r>
          </a:p>
        </p:txBody>
      </p:sp>
      <p:pic>
        <p:nvPicPr>
          <p:cNvPr id="141" name="家来 対 忍者・侍.png" descr="家来 対 忍者・侍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279" y="7382390"/>
            <a:ext cx="9763249" cy="690218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家来 対 忍者・侍 3.png" descr="家来 対 忍者・侍 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00030" y="-1355348"/>
            <a:ext cx="7602390" cy="53745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IMG_9379.png" descr="IMG_937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498" y="7924173"/>
            <a:ext cx="8116842" cy="608625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IMG_9503.png" descr="IMG_9503.png"/>
          <p:cNvPicPr>
            <a:picLocks noChangeAspect="1"/>
          </p:cNvPicPr>
          <p:nvPr/>
        </p:nvPicPr>
        <p:blipFill>
          <a:blip r:embed="rId6"/>
          <a:srcRect t="204" b="204"/>
          <a:stretch>
            <a:fillRect/>
          </a:stretch>
        </p:blipFill>
        <p:spPr>
          <a:xfrm>
            <a:off x="12856761" y="661518"/>
            <a:ext cx="7350329" cy="41605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3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9" presetClass="entr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15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repeatCount="2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3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3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3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48694 0.009925" pathEditMode="relative">
                                      <p:cBhvr>
                                        <p:cTn id="42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2" animBg="1" advAuto="0"/>
      <p:bldP spid="140" grpId="1" animBg="1" advAuto="0"/>
      <p:bldP spid="141" grpId="4" animBg="1" advAuto="0"/>
      <p:bldP spid="142" grpId="3" animBg="1" advAuto="0"/>
      <p:bldP spid="143" grpId="5" animBg="1" advAuto="0"/>
      <p:bldP spid="143" grpId="6" animBg="1" advAuto="0"/>
      <p:bldP spid="144" grpId="7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はやり病で…"/>
          <p:cNvSpPr txBox="1"/>
          <p:nvPr/>
        </p:nvSpPr>
        <p:spPr>
          <a:xfrm>
            <a:off x="20888851" y="1035050"/>
            <a:ext cx="2164695" cy="88742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はやり病で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落ち込む町の人たちの楽しみは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チンドン屋たちの楽しい音楽とダンス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196" name="IMG_9502.jpeg" descr="IMG_9502.jpeg"/>
          <p:cNvPicPr>
            <a:picLocks noChangeAspect="1"/>
          </p:cNvPicPr>
          <p:nvPr/>
        </p:nvPicPr>
        <p:blipFill>
          <a:blip r:embed="rId2"/>
          <a:srcRect l="8" r="8"/>
          <a:stretch>
            <a:fillRect/>
          </a:stretch>
        </p:blipFill>
        <p:spPr>
          <a:xfrm>
            <a:off x="1063029" y="19050"/>
            <a:ext cx="19342101" cy="13677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チンドン屋たちから連れ去られた友だちと…"/>
          <p:cNvSpPr txBox="1"/>
          <p:nvPr/>
        </p:nvSpPr>
        <p:spPr>
          <a:xfrm>
            <a:off x="20482252" y="933450"/>
            <a:ext cx="2164695" cy="9361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チンドン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屋たちから連れ去られた友だちと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カゴ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の行き先を聞いた子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ども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たち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代官たちを追いかけることにしました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  <p:pic>
        <p:nvPicPr>
          <p:cNvPr id="199" name="IMG_9618.jpeg" descr="IMG_9618.jpe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601280" y="1270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カゴを追いかけて山までやってきました。"/>
          <p:cNvSpPr txBox="1"/>
          <p:nvPr/>
        </p:nvSpPr>
        <p:spPr>
          <a:xfrm>
            <a:off x="21541735" y="929611"/>
            <a:ext cx="687368" cy="9848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カゴを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追いかけて山までやってきました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  <p:pic>
        <p:nvPicPr>
          <p:cNvPr id="202" name="移動1 2.png" descr="移動1 2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586149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" name="移動1 1.png" descr="移動1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7445" y="0"/>
            <a:ext cx="12837909" cy="90758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-0.013230 0.013563 -0.026871 0.025834 -0.040847 0.036752 C -0.053284 0.046467 -0.065973 0.055099 -0.078328 0.065070 C -0.088818 0.073535 -0.099139 0.083057 -0.108424 0.095087 C -0.125830 0.117638 -0.139254 0.148279 -0.148793 0.182608 C -0.152540 0.196094 -0.155671 0.210095 -0.158117 0.224495 C -0.159521 0.232758 -0.160703 0.241173 -0.162714 0.249035 C -0.167420 0.267427 -0.176100 0.281108 -0.183765 0.295982 C -0.191213 0.310434 -0.197802 0.326325 -0.203277 0.343244 C -0.210245 0.364774 -0.215495 0.388072 -0.224731 0.406848 C -0.238562 0.434964 -0.258827 0.448400 -0.278066 0.463127 C -0.302977 0.482195 -0.327103 0.504677 -0.352869 0.519799 C -0.359322 0.523587 -0.365860 0.526900 -0.372467 0.529731" pathEditMode="relative">
                                      <p:cBhvr>
                                        <p:cTn id="6" dur="5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9" presetClass="exit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2" dur="1500" fill="hold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" grpId="2" animBg="1" advAuto="0"/>
      <p:bldP spid="203" grpId="3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突然忍者が現れ、行く手を邪魔します。"/>
          <p:cNvSpPr txBox="1"/>
          <p:nvPr/>
        </p:nvSpPr>
        <p:spPr>
          <a:xfrm>
            <a:off x="21293320" y="821124"/>
            <a:ext cx="687368" cy="9361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突然忍者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現れ、行く手を邪魔します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  <p:pic>
        <p:nvPicPr>
          <p:cNvPr id="206" name="家来 対 忍者・侍 3.png" descr="家来 対 忍者・侍 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3863332" y="-1589969"/>
            <a:ext cx="6700367" cy="47368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" name="家来 対 忍者・侍 5.png" descr="家来 対 忍者・侍 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12638" y="9566654"/>
            <a:ext cx="6448732" cy="455896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家来 対 忍者・侍 3.png" descr="家来 対 忍者・侍 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3507732" y="10271831"/>
            <a:ext cx="6700367" cy="4736863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その時です。"/>
          <p:cNvSpPr txBox="1"/>
          <p:nvPr/>
        </p:nvSpPr>
        <p:spPr>
          <a:xfrm>
            <a:off x="22589277" y="689229"/>
            <a:ext cx="687368" cy="3513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その時です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  <p:pic>
        <p:nvPicPr>
          <p:cNvPr id="210" name="忍者にビックリ.png" descr="忍者にビックリ.png"/>
          <p:cNvPicPr>
            <a:picLocks noChangeAspect="1"/>
          </p:cNvPicPr>
          <p:nvPr/>
        </p:nvPicPr>
        <p:blipFill>
          <a:blip r:embed="rId4"/>
          <a:srcRect t="5" b="5"/>
          <a:stretch>
            <a:fillRect/>
          </a:stretch>
        </p:blipFill>
        <p:spPr>
          <a:xfrm>
            <a:off x="549338" y="450056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11" name="ピンチ！！"/>
          <p:cNvSpPr txBox="1"/>
          <p:nvPr/>
        </p:nvSpPr>
        <p:spPr>
          <a:xfrm>
            <a:off x="20001204" y="689229"/>
            <a:ext cx="687368" cy="3026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ピンチ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64066 1.056481" pathEditMode="relative">
                                      <p:cBhvr>
                                        <p:cTn id="1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761925 -0.993421" pathEditMode="relative">
                                      <p:cBhvr>
                                        <p:cTn id="17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28229 -0.997584" pathEditMode="relative">
                                      <p:cBhvr>
                                        <p:cTn id="2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" grpId="7" animBg="1" advAuto="0"/>
      <p:bldP spid="206" grpId="1" animBg="1" advAuto="0"/>
      <p:bldP spid="207" grpId="3" animBg="1" advAuto="0"/>
      <p:bldP spid="208" grpId="5" animBg="1" advAuto="0"/>
      <p:bldP spid="210" grpId="8" animBg="1" advAuto="0"/>
      <p:bldP spid="211" grpId="9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C77871F7-1DC7-4A40-89D2-E66E3F2DB451.png" descr="C77871F7-1DC7-4A40-89D2-E66E3F2DB45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10122" y="11080601"/>
            <a:ext cx="6231419" cy="4658754"/>
          </a:xfrm>
          <a:prstGeom prst="rect">
            <a:avLst/>
          </a:prstGeom>
          <a:ln w="12700">
            <a:miter lim="400000"/>
          </a:ln>
        </p:spPr>
      </p:pic>
      <p:sp>
        <p:nvSpPr>
          <p:cNvPr id="214" name="あぶない！！"/>
          <p:cNvSpPr txBox="1"/>
          <p:nvPr/>
        </p:nvSpPr>
        <p:spPr>
          <a:xfrm>
            <a:off x="22783016" y="692150"/>
            <a:ext cx="687368" cy="3026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あぶない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</a:t>
            </a:r>
          </a:p>
        </p:txBody>
      </p:sp>
      <p:pic>
        <p:nvPicPr>
          <p:cNvPr id="215" name="家来 対 忍者・侍 5.png" descr="家来 対 忍者・侍 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28659" y="10519939"/>
            <a:ext cx="9755790" cy="6896909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名称未設定のアートワーク.png" descr="名称未設定のアートワーク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992415" y="9691116"/>
            <a:ext cx="4739217" cy="335041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侍 対 忍者.png" descr="侍 対 忍者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0435" y="12700"/>
            <a:ext cx="18288001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待てっ！！…"/>
          <p:cNvSpPr txBox="1"/>
          <p:nvPr/>
        </p:nvSpPr>
        <p:spPr>
          <a:xfrm>
            <a:off x="20471615" y="768350"/>
            <a:ext cx="687368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  <p:sp>
        <p:nvSpPr>
          <p:cNvPr id="8" name="待てっ！！…">
            <a:extLst>
              <a:ext uri="{FF2B5EF4-FFF2-40B4-BE49-F238E27FC236}">
                <a16:creationId xmlns:a16="http://schemas.microsoft.com/office/drawing/2014/main" id="{4A36E845-7359-0C4B-AF6E-C5106C5B04CF}"/>
              </a:ext>
            </a:extLst>
          </p:cNvPr>
          <p:cNvSpPr txBox="1"/>
          <p:nvPr/>
        </p:nvSpPr>
        <p:spPr>
          <a:xfrm>
            <a:off x="20102284" y="768350"/>
            <a:ext cx="1426031" cy="9361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待てっ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お侍さんたち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助けに来てくれました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328097 -0.882254" pathEditMode="relative">
                                      <p:cBhvr>
                                        <p:cTn id="10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43140000">
                                      <p:cBhvr>
                                        <p:cTn id="13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8097 -0.882254 L -0.529486 -0.588550" pathEditMode="relative">
                                      <p:cBhvr>
                                        <p:cTn id="16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26301 -0.330145" pathEditMode="relative">
                                      <p:cBhvr>
                                        <p:cTn id="19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7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fill="hold" tmFilter="0, 0; .2, .5; .8, .5; 1, 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2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1" animBg="1" advAuto="0"/>
      <p:bldP spid="215" grpId="3" animBg="1" advAuto="0"/>
      <p:bldP spid="217" grpId="6" animBg="1" advAuto="0"/>
      <p:bldP spid="217" grpId="8" animBg="1" advAuto="0"/>
      <p:bldP spid="218" grpId="7" animBg="1" advAuto="0"/>
      <p:bldP spid="8" grpId="0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お侍さんに助けてもらい、忍者たちと…"/>
          <p:cNvSpPr txBox="1"/>
          <p:nvPr/>
        </p:nvSpPr>
        <p:spPr>
          <a:xfrm>
            <a:off x="21944528" y="692150"/>
            <a:ext cx="1272143" cy="8386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お侍さんに助けてもらい、忍者たちと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話をすることができました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21" name="利害の一致.png" descr="利害の一致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49375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2" name="忍者たちは、カゴと一緒に忍者の村からいなくなった…"/>
          <p:cNvSpPr txBox="1"/>
          <p:nvPr/>
        </p:nvSpPr>
        <p:spPr>
          <a:xfrm>
            <a:off x="20090328" y="692150"/>
            <a:ext cx="1272143" cy="11798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忍者たちは、カゴと一緒に忍者の村からいなくなった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ある人をさがしているのでした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1" animBg="1" advAuto="0"/>
      <p:bldP spid="222" grpId="2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同じカゴをさがしていることが わかったので…"/>
          <p:cNvSpPr txBox="1"/>
          <p:nvPr/>
        </p:nvSpPr>
        <p:spPr>
          <a:xfrm>
            <a:off x="21474648" y="628650"/>
            <a:ext cx="1272143" cy="10336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同じカゴをさがしていることが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わかったので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一緒に代官屋敷に行くことになりました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225" name="利害の一致.png" descr="利害の一致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20177" y="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夜になった頃"/>
          <p:cNvSpPr txBox="1"/>
          <p:nvPr/>
        </p:nvSpPr>
        <p:spPr>
          <a:xfrm>
            <a:off x="22517587" y="754845"/>
            <a:ext cx="687368" cy="3026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夜になった頃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228" name="移動2.png" descr="移動2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208857" y="92354"/>
            <a:ext cx="19715426" cy="1393793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移動1 1.png" descr="移動1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3873" y="9053829"/>
            <a:ext cx="12219103" cy="8638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" name="家来 対 忍者・侍 5.png" descr="家来 対 忍者・侍 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61952" y="5397561"/>
            <a:ext cx="5104210" cy="3608449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家来 対 忍者・侍 5.png" descr="家来 対 忍者・侍 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4257" y="4303652"/>
            <a:ext cx="5104209" cy="360844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家来 対 忍者・侍 5.png" descr="家来 対 忍者・侍 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69443" y="188852"/>
            <a:ext cx="4404343" cy="3113675"/>
          </a:xfrm>
          <a:prstGeom prst="rect">
            <a:avLst/>
          </a:prstGeom>
          <a:ln w="12700">
            <a:miter lim="400000"/>
          </a:ln>
        </p:spPr>
      </p:pic>
      <p:sp>
        <p:nvSpPr>
          <p:cNvPr id="233" name="テキスト"/>
          <p:cNvSpPr txBox="1"/>
          <p:nvPr/>
        </p:nvSpPr>
        <p:spPr>
          <a:xfrm>
            <a:off x="12140672" y="6421983"/>
            <a:ext cx="102657" cy="872034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234" name="テキスト"/>
          <p:cNvSpPr txBox="1"/>
          <p:nvPr/>
        </p:nvSpPr>
        <p:spPr>
          <a:xfrm>
            <a:off x="7778732" y="6717636"/>
            <a:ext cx="102657" cy="68736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235" name="忍者の案内で無事山をこえて…"/>
          <p:cNvSpPr txBox="1"/>
          <p:nvPr/>
        </p:nvSpPr>
        <p:spPr>
          <a:xfrm>
            <a:off x="20736776" y="615950"/>
            <a:ext cx="1272143" cy="9361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忍者の案内で無事山をこえて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代官屋敷にたどり着くことができました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xit" presetSubtype="1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-0.021697 -0.021893 -0.040097 -0.052789 -0.053611 -0.090073 C -0.076115 -0.152157 -0.099051 -0.228589 -0.135893 -0.207103 C -0.162036 -0.191856 -0.167303 -0.131579 -0.189970 -0.106265 C -0.219335 -0.073470 -0.254473 -0.111841 -0.284882 -0.139565 C -0.304781 -0.157709 -0.326115 -0.171773 -0.343090 -0.197789 C -0.356970 -0.219061 -0.366958 -0.246822 -0.375047 -0.276024 C -0.388494 -0.324571 -0.396856 -0.377065 -0.399738 -0.430936" pathEditMode="relative">
                                      <p:cBhvr>
                                        <p:cTn id="20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xit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9738 -0.430936 C -0.411777 -0.478700 -0.431275 -0.519319 -0.455914 -0.547970 C -0.485122 -0.581932 -0.519933 -0.597330 -0.554688 -0.591660" pathEditMode="relative">
                                      <p:cBhvr>
                                        <p:cTn id="33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repeatCount="200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3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3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4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" grpId="8" animBg="1" advAuto="0"/>
      <p:bldP spid="230" grpId="1" animBg="1" advAuto="0"/>
      <p:bldP spid="230" grpId="2" animBg="1" advAuto="0"/>
      <p:bldP spid="231" grpId="3" animBg="1" advAuto="0"/>
      <p:bldP spid="231" grpId="5" animBg="1" advAuto="0"/>
      <p:bldP spid="232" grpId="6" animBg="1" advAuto="0"/>
      <p:bldP spid="235" grpId="9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代官屋敷につき、代官に友だちを…"/>
          <p:cNvSpPr txBox="1"/>
          <p:nvPr/>
        </p:nvSpPr>
        <p:spPr>
          <a:xfrm>
            <a:off x="20534253" y="666750"/>
            <a:ext cx="2441694" cy="78995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代官屋敷につき、代官に友だちを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返してくれるようお願いしますが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、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代官は返してくれません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それどころか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・・・</a:t>
            </a:r>
          </a:p>
        </p:txBody>
      </p:sp>
      <p:pic>
        <p:nvPicPr>
          <p:cNvPr id="238" name="見つけたぞ！.png" descr="見つけたぞ！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2693" y="1270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戦いを挑まれてしまいます。"/>
          <p:cNvSpPr txBox="1"/>
          <p:nvPr/>
        </p:nvSpPr>
        <p:spPr>
          <a:xfrm>
            <a:off x="20518878" y="617799"/>
            <a:ext cx="687368" cy="6437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戦いを挑まれてしまいます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41" name="家来 対 忍者・侍 5.png" descr="家来 対 忍者・侍 5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30198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であえ、であえ！！"/>
          <p:cNvSpPr txBox="1"/>
          <p:nvPr/>
        </p:nvSpPr>
        <p:spPr>
          <a:xfrm>
            <a:off x="22302236" y="666571"/>
            <a:ext cx="687368" cy="44884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であえ、であえ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</a:t>
            </a:r>
          </a:p>
        </p:txBody>
      </p:sp>
      <p:pic>
        <p:nvPicPr>
          <p:cNvPr id="243" name="家来 対 忍者・侍 1.png" descr="家来 対 忍者・侍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23106" y="-2071898"/>
            <a:ext cx="13763868" cy="97304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" name="家来 対 忍者・侍 2.png" descr="家来 対 忍者・侍 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8793" y="4110170"/>
            <a:ext cx="12297924" cy="8694085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" name="家来 対 忍者・侍 4.png" descr="家来 対 忍者・侍 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7770" y="-2165797"/>
            <a:ext cx="16808558" cy="1188290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" name="家来 対 忍者・侍 3.png" descr="家来 対 忍者・侍 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7505" y="4060958"/>
            <a:ext cx="14435435" cy="1020521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7" name="家来 対 忍者・侍.png" descr="家来 対 忍者・侍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7668" y="4997014"/>
            <a:ext cx="12625689" cy="8925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8" name="家来 対 忍者・侍 5.png" descr="家来 対 忍者・侍 5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4732919" y="389185"/>
            <a:ext cx="13402834" cy="94752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1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4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" presetClass="entr" presetSubtype="0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" grpId="8" animBg="1" advAuto="0"/>
      <p:bldP spid="242" grpId="1" animBg="1" advAuto="0"/>
      <p:bldP spid="243" grpId="3" animBg="1" advAuto="0"/>
      <p:bldP spid="244" grpId="2" animBg="1" advAuto="0"/>
      <p:bldP spid="245" grpId="4" animBg="1" advAuto="0"/>
      <p:bldP spid="246" grpId="6" animBg="1" advAuto="0"/>
      <p:bldP spid="247" grpId="7" animBg="1" advAuto="0"/>
      <p:bldP spid="248" grpId="5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ある日、子どもたちが学校からの帰り道を歩いていると、…"/>
          <p:cNvSpPr txBox="1"/>
          <p:nvPr/>
        </p:nvSpPr>
        <p:spPr>
          <a:xfrm>
            <a:off x="20940484" y="641350"/>
            <a:ext cx="1426031" cy="1277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ある日、子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ども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たち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が学校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からの帰り道を歩いていると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、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古い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カゴが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落ちていました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  <p:pic>
        <p:nvPicPr>
          <p:cNvPr id="170" name="帰り道.png" descr="帰り道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624794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忍者と家来"/>
          <p:cNvSpPr txBox="1"/>
          <p:nvPr/>
        </p:nvSpPr>
        <p:spPr>
          <a:xfrm>
            <a:off x="22783016" y="692149"/>
            <a:ext cx="687368" cy="25391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忍者と家来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251" name="家来 対 忍者・侍 5.png" descr="家来 対 忍者・侍 5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79141" y="12700"/>
            <a:ext cx="19401503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2" name="家来 対 忍者・侍 3.png" descr="家来 対 忍者・侍 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0983" y="4270616"/>
            <a:ext cx="17059902" cy="12060592"/>
          </a:xfrm>
          <a:prstGeom prst="rect">
            <a:avLst/>
          </a:prstGeom>
          <a:ln w="12700">
            <a:miter lim="400000"/>
          </a:ln>
        </p:spPr>
      </p:pic>
      <p:pic>
        <p:nvPicPr>
          <p:cNvPr id="253" name="家来 対 忍者・侍 4.png" descr="家来 対 忍者・侍 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21593" y="-1874441"/>
            <a:ext cx="14747577" cy="104258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3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" grpId="1" animBg="1" advAuto="0"/>
      <p:bldP spid="253" grpId="2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侍と家来が激しく戦います。…"/>
          <p:cNvSpPr txBox="1"/>
          <p:nvPr/>
        </p:nvSpPr>
        <p:spPr>
          <a:xfrm>
            <a:off x="21728628" y="692150"/>
            <a:ext cx="1272143" cy="6924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侍と家来が激しく戦います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どちらも、一歩もゆずりません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256" name="家来 対 忍者・侍 5.png" descr="家来 対 忍者・侍 5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8271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7" name="家来 対 忍者・侍 2.png" descr="家来 対 忍者・侍 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28701" y="-1406670"/>
            <a:ext cx="18027641" cy="1274474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8" name="家来 対 忍者・侍 1.png" descr="家来 対 忍者・侍 1.png"/>
          <p:cNvPicPr>
            <a:picLocks noChangeAspect="1"/>
          </p:cNvPicPr>
          <p:nvPr/>
        </p:nvPicPr>
        <p:blipFill>
          <a:blip r:embed="rId4"/>
          <a:srcRect t="5" b="5"/>
          <a:stretch>
            <a:fillRect/>
          </a:stretch>
        </p:blipFill>
        <p:spPr>
          <a:xfrm>
            <a:off x="-173669" y="-355799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59" name="おやめなさい"/>
          <p:cNvSpPr txBox="1"/>
          <p:nvPr/>
        </p:nvSpPr>
        <p:spPr>
          <a:xfrm>
            <a:off x="20446216" y="679450"/>
            <a:ext cx="687368" cy="3026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おやめなさい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" grpId="4" animBg="1" advAuto="0"/>
      <p:bldP spid="257" grpId="3" animBg="1" advAuto="0"/>
      <p:bldP spid="258" grpId="5" animBg="1" advAuto="0"/>
      <p:bldP spid="259" grpId="6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代官屋敷の奥から…"/>
          <p:cNvSpPr txBox="1"/>
          <p:nvPr/>
        </p:nvSpPr>
        <p:spPr>
          <a:xfrm>
            <a:off x="21207640" y="819150"/>
            <a:ext cx="1856919" cy="9848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代官屋敷の奥から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女のお医者さんがでてきました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その隣には、連れ去られた友だちもいます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62" name="IMG_9621.jpeg" descr="IMG_9621.jpe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29305" y="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このお医者さんこそ、忍者たちがさがしていた人でした。"/>
          <p:cNvSpPr txBox="1"/>
          <p:nvPr/>
        </p:nvSpPr>
        <p:spPr>
          <a:xfrm>
            <a:off x="21500028" y="819150"/>
            <a:ext cx="1272143" cy="1277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このお医者さんこそ、忍者たちがさがしていた人でした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65" name="IMG_9621.jpeg" descr="IMG_9621.jpe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29305" y="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このお医者さんは、代官に頼まれて…"/>
          <p:cNvSpPr txBox="1"/>
          <p:nvPr/>
        </p:nvSpPr>
        <p:spPr>
          <a:xfrm>
            <a:off x="20813653" y="778002"/>
            <a:ext cx="2441694" cy="122854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このお医者さんは、代官に頼まれて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忍者の村にある薬草を使って薬を作っていたのでした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カゴと一緒に連れて来られた友だちは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、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そのお手伝いをしていたのでした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68" name="IMG_9622.jpeg" descr="IMG_9622.jpe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16038" y="130869"/>
            <a:ext cx="19401503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代官が町の人たちからいろんなものを…"/>
          <p:cNvSpPr txBox="1"/>
          <p:nvPr/>
        </p:nvSpPr>
        <p:spPr>
          <a:xfrm>
            <a:off x="21169540" y="790702"/>
            <a:ext cx="1856919" cy="122854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代官が町の人たちからいろんなものを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取りあげていたのは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薬の材料になるものを探していただけだったのでした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71" name="IMG_9636.jpeg" descr="IMG_9636.jpeg"/>
          <p:cNvPicPr>
            <a:picLocks noChangeAspect="1"/>
          </p:cNvPicPr>
          <p:nvPr/>
        </p:nvPicPr>
        <p:blipFill>
          <a:blip r:embed="rId2"/>
          <a:srcRect l="8" r="8"/>
          <a:stretch>
            <a:fillRect/>
          </a:stretch>
        </p:blipFill>
        <p:spPr>
          <a:xfrm>
            <a:off x="616317" y="515311"/>
            <a:ext cx="15588526" cy="110235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IMG_9419.png" descr="IMG_94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5517" y="7192379"/>
            <a:ext cx="4364923" cy="58366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代官はできあがった薬を町の人たちに配り…"/>
          <p:cNvSpPr txBox="1"/>
          <p:nvPr/>
        </p:nvSpPr>
        <p:spPr>
          <a:xfrm>
            <a:off x="21804828" y="768350"/>
            <a:ext cx="1272143" cy="9361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代官はできあがった薬を町の人たちに配り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はやり病を治してあげました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75" name="IMG_9623.jpeg" descr="IMG_9623.jpe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106029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" grpId="1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友だちも無事帰ってきました。…"/>
          <p:cNvSpPr txBox="1"/>
          <p:nvPr/>
        </p:nvSpPr>
        <p:spPr>
          <a:xfrm>
            <a:off x="20725040" y="917702"/>
            <a:ext cx="1856919" cy="78995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友だちも無事帰ってきました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元気になった江戸の町の人たちとも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お別れです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78" name="IMG_9624.jpeg" descr="IMG_9624.jpeg"/>
          <p:cNvPicPr>
            <a:picLocks noChangeAspect="1"/>
          </p:cNvPicPr>
          <p:nvPr/>
        </p:nvPicPr>
        <p:blipFill>
          <a:blip r:embed="rId2"/>
          <a:srcRect l="8" r="8"/>
          <a:stretch>
            <a:fillRect/>
          </a:stretch>
        </p:blipFill>
        <p:spPr>
          <a:xfrm>
            <a:off x="140989" y="19050"/>
            <a:ext cx="19342101" cy="13677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子どもたちは来た時と同じようにカゴに触れて…"/>
          <p:cNvSpPr txBox="1"/>
          <p:nvPr/>
        </p:nvSpPr>
        <p:spPr>
          <a:xfrm>
            <a:off x="21639728" y="768350"/>
            <a:ext cx="1272143" cy="10336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子どもたちは来た時と同じようにカゴに触れて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元の時代に帰ることができたのでした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81" name="ワープ！.jpeg" descr="ワープ！.jpeg"/>
          <p:cNvPicPr>
            <a:picLocks noChangeAspect="1"/>
          </p:cNvPicPr>
          <p:nvPr/>
        </p:nvPicPr>
        <p:blipFill>
          <a:blip r:embed="rId2"/>
          <a:srcRect l="63" r="63"/>
          <a:stretch>
            <a:fillRect/>
          </a:stretch>
        </p:blipFill>
        <p:spPr>
          <a:xfrm>
            <a:off x="291767" y="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" grpId="1" animBg="1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おしまい"/>
          <p:cNvSpPr txBox="1"/>
          <p:nvPr/>
        </p:nvSpPr>
        <p:spPr>
          <a:xfrm>
            <a:off x="10523637" y="5419884"/>
            <a:ext cx="3590727" cy="11490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800" b="1"/>
            </a:lvl1pPr>
          </a:lstStyle>
          <a:p>
            <a:r>
              <a:rPr b="0"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おしまい</a:t>
            </a:r>
            <a:endParaRPr b="0"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slow" advClick="1" p14:dur="2000">
        <p:wipe dir="l"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その古いカゴをひとりの子がさわると・・・"/>
          <p:cNvSpPr txBox="1"/>
          <p:nvPr/>
        </p:nvSpPr>
        <p:spPr>
          <a:xfrm>
            <a:off x="21284416" y="1045463"/>
            <a:ext cx="687368" cy="10336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その古い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カゴ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をひとりの子がさわると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・・・ </a:t>
            </a:r>
          </a:p>
        </p:txBody>
      </p:sp>
      <p:pic>
        <p:nvPicPr>
          <p:cNvPr id="173" name="触れると、、、.png" descr="触れると、、、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003" y="0"/>
            <a:ext cx="18288001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1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その子が古いカゴと一緒に消えてしまいます。"/>
          <p:cNvSpPr txBox="1"/>
          <p:nvPr/>
        </p:nvSpPr>
        <p:spPr>
          <a:xfrm>
            <a:off x="21513016" y="857250"/>
            <a:ext cx="687368" cy="10823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その子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古い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カゴと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一緒に消えてしまいます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  <p:pic>
        <p:nvPicPr>
          <p:cNvPr id="176" name="時空の裂け目に 2.png" descr="時空の裂け目に 2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14621" y="0"/>
            <a:ext cx="19401504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時空の裂け目に 1.png" descr="時空の裂け目に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6024" y="1503064"/>
            <a:ext cx="19401504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1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IMG_9626のコピー.jpeg" descr="IMG_9626のコピー.jpeg"/>
          <p:cNvPicPr>
            <a:picLocks noChangeAspect="1"/>
          </p:cNvPicPr>
          <p:nvPr/>
        </p:nvPicPr>
        <p:blipFill>
          <a:blip r:embed="rId2"/>
          <a:srcRect l="8" r="8"/>
          <a:stretch>
            <a:fillRect/>
          </a:stretch>
        </p:blipFill>
        <p:spPr>
          <a:xfrm>
            <a:off x="2420284" y="19050"/>
            <a:ext cx="19342101" cy="13677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時空の裂け目に 1.png" descr="時空の裂け目に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6024" y="1503064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たすけてー。"/>
          <p:cNvSpPr txBox="1"/>
          <p:nvPr/>
        </p:nvSpPr>
        <p:spPr>
          <a:xfrm>
            <a:off x="22264522" y="1085989"/>
            <a:ext cx="687368" cy="3270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たすけて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ー。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5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1" animBg="1" advAuto="0"/>
      <p:bldP spid="181" grpId="2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カゴのあったところに不思議な裂け目が。…"/>
          <p:cNvSpPr txBox="1"/>
          <p:nvPr/>
        </p:nvSpPr>
        <p:spPr>
          <a:xfrm>
            <a:off x="20431452" y="603250"/>
            <a:ext cx="2164695" cy="9361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</a:t>
            </a:r>
            <a:r>
              <a:rPr lang="ja-JP" altLang="en-US"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ゴ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゙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の</a:t>
            </a:r>
            <a:r>
              <a:rPr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あったところに不思議な裂け目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が。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ども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たちは友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だち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を助けるため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勇気を出して裂け目に飛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び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込みます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 </a:t>
            </a:r>
          </a:p>
        </p:txBody>
      </p:sp>
      <p:pic>
        <p:nvPicPr>
          <p:cNvPr id="184" name="時空の裂け目に (1).png" descr="時空の裂け目に (1).pn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37519" y="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2" animBg="1" advAuto="0"/>
      <p:bldP spid="184" grpId="1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裂け目を抜けた先は 昔の日本…"/>
          <p:cNvSpPr txBox="1"/>
          <p:nvPr/>
        </p:nvSpPr>
        <p:spPr>
          <a:xfrm>
            <a:off x="20291752" y="742950"/>
            <a:ext cx="2164695" cy="9848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裂け目を抜けた先は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昔の日本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江戸時代の町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この時代も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はやり病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が広がって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いました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187" name="IMG_9625.jpeg" descr="IMG_9625.jpe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19235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1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町に代官たちがやってきます。…"/>
          <p:cNvSpPr txBox="1"/>
          <p:nvPr/>
        </p:nvSpPr>
        <p:spPr>
          <a:xfrm>
            <a:off x="19554120" y="806450"/>
            <a:ext cx="2903359" cy="122854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町に代官たち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やってきます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手下たちが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町の人たちから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いろんなものを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取り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あげて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いきます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あの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カゴ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も代官たち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持っていってしまったよ</a:t>
            </a:r>
            <a:r>
              <a:rPr lang="ja-JP" altLang="en-US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うです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 </a:t>
            </a:r>
          </a:p>
        </p:txBody>
      </p:sp>
      <p:pic>
        <p:nvPicPr>
          <p:cNvPr id="190" name="IMG_9635.jpeg" descr="IMG_9635.jpeg"/>
          <p:cNvPicPr>
            <a:picLocks noChangeAspect="1"/>
          </p:cNvPicPr>
          <p:nvPr/>
        </p:nvPicPr>
        <p:blipFill>
          <a:blip r:embed="rId2"/>
          <a:srcRect t="5" b="5"/>
          <a:stretch>
            <a:fillRect/>
          </a:stretch>
        </p:blipFill>
        <p:spPr>
          <a:xfrm>
            <a:off x="-166883" y="0"/>
            <a:ext cx="19401504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遠くから楽しそうな音楽が聞こえてきます。"/>
          <p:cNvSpPr txBox="1"/>
          <p:nvPr/>
        </p:nvSpPr>
        <p:spPr>
          <a:xfrm>
            <a:off x="21551116" y="1085850"/>
            <a:ext cx="687368" cy="98488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遠くから楽しそうな音楽が聞こえてきます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193" name="IMG_9501.jpeg" descr="IMG_9501.jpeg"/>
          <p:cNvPicPr>
            <a:picLocks noChangeAspect="1"/>
          </p:cNvPicPr>
          <p:nvPr/>
        </p:nvPicPr>
        <p:blipFill>
          <a:blip r:embed="rId2"/>
          <a:srcRect l="8" r="8"/>
          <a:stretch>
            <a:fillRect/>
          </a:stretch>
        </p:blipFill>
        <p:spPr>
          <a:xfrm>
            <a:off x="833834" y="31750"/>
            <a:ext cx="19342101" cy="13677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m="http://schemas.openxmlformats.org/officeDocument/2006/math" xmlns:a14="http://schemas.microsoft.com/office/drawing/2010/main" xmlns:p14="http://schemas.microsoft.com/office/powerpoint/2010/main" Requires="p14">
      <p:transition spd="med" advClick="1" p14:dur="1000">
        <p:wipe dir="l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" grpId="1" animBg="1" advAuto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Typeset">
  <a:themeElements>
    <a:clrScheme name="Typeset">
      <a:dk1>
        <a:srgbClr val="57554B"/>
      </a:dk1>
      <a:lt1>
        <a:srgbClr val="0C1557"/>
      </a:lt1>
      <a:dk2>
        <a:srgbClr val="5F5F5D"/>
      </a:dk2>
      <a:lt2>
        <a:srgbClr val="D8D5CE"/>
      </a:lt2>
      <a:accent1>
        <a:srgbClr val="738CAB"/>
      </a:accent1>
      <a:accent2>
        <a:srgbClr val="7E9769"/>
      </a:accent2>
      <a:accent3>
        <a:srgbClr val="D9C064"/>
      </a:accent3>
      <a:accent4>
        <a:srgbClr val="B99369"/>
      </a:accent4>
      <a:accent5>
        <a:srgbClr val="9A4C3C"/>
      </a:accent5>
      <a:accent6>
        <a:srgbClr val="8E8198"/>
      </a:accent6>
      <a:hlink>
        <a:srgbClr val="0000FF"/>
      </a:hlink>
      <a:folHlink>
        <a:srgbClr val="FF00FF"/>
      </a:folHlink>
    </a:clrScheme>
    <a:fontScheme name="Typeset">
      <a:majorFont>
        <a:latin typeface="Academy Engraved LET Plain:1.0"/>
        <a:ea typeface="Academy Engraved LET Plain:1.0"/>
        <a:cs typeface="Academy Engraved LET Plain:1.0"/>
      </a:majorFont>
      <a:minorFont>
        <a:latin typeface="Academy Engraved LET Plain:1.0"/>
        <a:ea typeface="Academy Engraved LET Plain:1.0"/>
        <a:cs typeface="Academy Engraved LET Plain:1.0"/>
      </a:minorFont>
    </a:fontScheme>
    <a:fmtScheme name="Typese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127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4">
              <a:hueOff val="-150089"/>
              <a:satOff val="3212"/>
              <a:lumOff val="-17555"/>
              <a:alpha val="75000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7554B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ypeset">
  <a:themeElements>
    <a:clrScheme name="Typeset">
      <a:dk1>
        <a:srgbClr val="000000"/>
      </a:dk1>
      <a:lt1>
        <a:srgbClr val="FFFFFF"/>
      </a:lt1>
      <a:dk2>
        <a:srgbClr val="5F5F5D"/>
      </a:dk2>
      <a:lt2>
        <a:srgbClr val="D8D5CE"/>
      </a:lt2>
      <a:accent1>
        <a:srgbClr val="738CAB"/>
      </a:accent1>
      <a:accent2>
        <a:srgbClr val="7E9769"/>
      </a:accent2>
      <a:accent3>
        <a:srgbClr val="D9C064"/>
      </a:accent3>
      <a:accent4>
        <a:srgbClr val="B99369"/>
      </a:accent4>
      <a:accent5>
        <a:srgbClr val="9A4C3C"/>
      </a:accent5>
      <a:accent6>
        <a:srgbClr val="8E8198"/>
      </a:accent6>
      <a:hlink>
        <a:srgbClr val="0000FF"/>
      </a:hlink>
      <a:folHlink>
        <a:srgbClr val="FF00FF"/>
      </a:folHlink>
    </a:clrScheme>
    <a:fontScheme name="Typeset">
      <a:majorFont>
        <a:latin typeface="Academy Engraved LET Plain:1.0"/>
        <a:ea typeface="Academy Engraved LET Plain:1.0"/>
        <a:cs typeface="Academy Engraved LET Plain:1.0"/>
      </a:majorFont>
      <a:minorFont>
        <a:latin typeface="Academy Engraved LET Plain:1.0"/>
        <a:ea typeface="Academy Engraved LET Plain:1.0"/>
        <a:cs typeface="Academy Engraved LET Plain:1.0"/>
      </a:minorFont>
    </a:fontScheme>
    <a:fmtScheme name="Typese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127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4">
              <a:hueOff val="-150089"/>
              <a:satOff val="3212"/>
              <a:lumOff val="-17555"/>
              <a:alpha val="75000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7554B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</Words>
  <Application>Microsoft Macintosh PowerPoint</Application>
  <PresentationFormat>ユーザー設定</PresentationFormat>
  <Paragraphs>70</Paragraphs>
  <Slides>29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29</vt:i4>
      </vt:variant>
    </vt:vector>
  </HeadingPairs>
  <TitlesOfParts>
    <vt:vector size="37" baseType="lpstr">
      <vt:lpstr>Academy Engraved LET Plain:1.0</vt:lpstr>
      <vt:lpstr>UD Digi Kyokasho N-B</vt:lpstr>
      <vt:lpstr>UD Digi Kyokasho N-R</vt:lpstr>
      <vt:lpstr>ヒラギノ角ゴ ProN W3</vt:lpstr>
      <vt:lpstr>Bodoni SvtyTwo OS ITC TT-BookIt</vt:lpstr>
      <vt:lpstr>Bodoni SvtyTwo SC ITC TT-Book</vt:lpstr>
      <vt:lpstr>Hoefler Text</vt:lpstr>
      <vt:lpstr>Typeset</vt:lpstr>
      <vt:lpstr>大江戸ロック2020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大江戸ロック2020</dc:title>
  <cp:lastModifiedBy>樋井 一宏</cp:lastModifiedBy>
  <cp:revision>3</cp:revision>
  <dcterms:modified xsi:type="dcterms:W3CDTF">2020-09-21T07:44:23Z</dcterms:modified>
</cp:coreProperties>
</file>