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1pPr>
    <a:lvl2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2pPr>
    <a:lvl3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3pPr>
    <a:lvl4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4pPr>
    <a:lvl5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5pPr>
    <a:lvl6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6pPr>
    <a:lvl7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7pPr>
    <a:lvl8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8pPr>
    <a:lvl9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/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12" name="プレゼンテーションのタイトル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13" name="本文レベル1…"/>
          <p:cNvSpPr txBox="1"/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スライド番号"/>
          <p:cNvSpPr txBox="1"/>
          <p:nvPr>
            <p:ph type="sldNum" sz="quarter" idx="2"/>
          </p:nvPr>
        </p:nvSpPr>
        <p:spPr>
          <a:xfrm>
            <a:off x="11984659" y="13125399"/>
            <a:ext cx="414682" cy="330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本文レベル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5pPr>
          </a:lstStyle>
          <a:p>
            <a:pPr/>
            <a:r>
              <a:t>ステートメント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ファクト情報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ファクト情報</a:t>
            </a:r>
          </a:p>
        </p:txBody>
      </p:sp>
      <p:sp>
        <p:nvSpPr>
          <p:cNvPr id="107" name="本文レベル1…"/>
          <p:cNvSpPr txBox="1"/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/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属性</a:t>
            </a:r>
          </a:p>
        </p:txBody>
      </p:sp>
      <p:sp>
        <p:nvSpPr>
          <p:cNvPr id="116" name="本文レベル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pc="-170" sz="8500"/>
            </a:lvl1pPr>
            <a:lvl2pPr marL="638923" indent="-469900">
              <a:spcBef>
                <a:spcPts val="0"/>
              </a:spcBef>
              <a:buSzTx/>
              <a:buNone/>
              <a:defRPr spc="-170" sz="8500"/>
            </a:lvl2pPr>
            <a:lvl3pPr marL="638923" indent="-469900">
              <a:spcBef>
                <a:spcPts val="0"/>
              </a:spcBef>
              <a:buSzTx/>
              <a:buNone/>
              <a:defRPr spc="-170" sz="8500"/>
            </a:lvl3pPr>
            <a:lvl4pPr marL="638923" indent="-469900">
              <a:spcBef>
                <a:spcPts val="0"/>
              </a:spcBef>
              <a:buSzTx/>
              <a:buNone/>
              <a:defRPr spc="-170" sz="8500"/>
            </a:lvl4pPr>
            <a:lvl5pPr marL="638923" indent="-469900">
              <a:spcBef>
                <a:spcPts val="0"/>
              </a:spcBef>
              <a:buSzTx/>
              <a:buNone/>
              <a:defRPr spc="-170" sz="8500"/>
            </a:lvl5pPr>
          </a:lstStyle>
          <a:p>
            <a:pPr/>
            <a:r>
              <a:t>“重要な引用”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862804876_960x639.jpg"/>
          <p:cNvSpPr/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824910546_2681x1332.jpg"/>
          <p:cNvSpPr/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575395635_960x639.jpg"/>
          <p:cNvSpPr/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イメージ"/>
          <p:cNvSpPr/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イメージ"/>
          <p:cNvSpPr/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プレゼンテーションのタイトル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23" name="作者と日付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24" name="本文レベル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のタイトル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スライドのタイトル</a:t>
            </a:r>
          </a:p>
        </p:txBody>
      </p:sp>
      <p:sp>
        <p:nvSpPr>
          <p:cNvPr id="33" name="本文レベル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スライドのサブタイトル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92709243_1322x1323.jpeg"/>
          <p:cNvSpPr/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43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44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61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62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824910546_2681x1332.jpg"/>
          <p:cNvSpPr/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セクションタイトル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232" sz="116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セクションタイトル</a:t>
            </a:r>
          </a:p>
        </p:txBody>
      </p:sp>
      <p:sp>
        <p:nvSpPr>
          <p:cNvPr id="72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80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8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題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議題のタイトル</a:t>
            </a:r>
          </a:p>
        </p:txBody>
      </p:sp>
      <p:sp>
        <p:nvSpPr>
          <p:cNvPr id="89" name="議題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議題のサブタイトル</a:t>
            </a:r>
          </a:p>
        </p:txBody>
      </p:sp>
      <p:sp>
        <p:nvSpPr>
          <p:cNvPr id="90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議題のトピック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スライドのタイトル</a:t>
            </a:r>
          </a:p>
        </p:txBody>
      </p:sp>
      <p:sp>
        <p:nvSpPr>
          <p:cNvPr id="3" name="本文レベル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11978411" y="13125399"/>
            <a:ext cx="41468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1pPr>
      <a:lvl2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2pPr>
      <a:lvl3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3pPr>
      <a:lvl4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4pPr>
      <a:lvl5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5pPr>
      <a:lvl6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6pPr>
      <a:lvl7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7pPr>
      <a:lvl8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8pPr>
      <a:lvl9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nhk.or.jp/sougou/q/?das_id=D0005180284_00000" TargetMode="External"/><Relationship Id="rId3" Type="http://schemas.openxmlformats.org/officeDocument/2006/relationships/image" Target="../media/image2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哲学対話〜死んだらどうなるの？〜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>
              <a:defRPr spc="-215" sz="10800"/>
            </a:lvl1pPr>
          </a:lstStyle>
          <a:p>
            <a:pPr/>
            <a:r>
              <a:t>哲学対話〜死んだらどうなるの？〜</a:t>
            </a:r>
          </a:p>
        </p:txBody>
      </p:sp>
      <p:sp>
        <p:nvSpPr>
          <p:cNvPr id="152" name="死ぬって？なんだ？"/>
          <p:cNvSpPr txBox="1"/>
          <p:nvPr>
            <p:ph type="subTitle" sz="quarter" idx="1"/>
          </p:nvPr>
        </p:nvSpPr>
        <p:spPr>
          <a:xfrm>
            <a:off x="1206500" y="8428765"/>
            <a:ext cx="21971000" cy="1905001"/>
          </a:xfrm>
          <a:prstGeom prst="rect">
            <a:avLst/>
          </a:prstGeom>
        </p:spPr>
        <p:txBody>
          <a:bodyPr/>
          <a:lstStyle/>
          <a:p>
            <a:pPr/>
            <a:r>
              <a:t>死ぬって？なんだ？</a:t>
            </a:r>
          </a:p>
        </p:txBody>
      </p:sp>
      <p:pic>
        <p:nvPicPr>
          <p:cNvPr id="153" name="yurei_youngman1_smile.png" descr="yurei_youngman1_smil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552070" y="7720148"/>
            <a:ext cx="2646370" cy="49349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それぞれのイメージ、どんな状態、どうなること❓"/>
          <p:cNvSpPr txBox="1"/>
          <p:nvPr>
            <p:ph type="title"/>
          </p:nvPr>
        </p:nvSpPr>
        <p:spPr>
          <a:xfrm>
            <a:off x="1005242" y="336305"/>
            <a:ext cx="21971004" cy="2880036"/>
          </a:xfrm>
          <a:prstGeom prst="rect">
            <a:avLst/>
          </a:prstGeom>
        </p:spPr>
        <p:txBody>
          <a:bodyPr/>
          <a:lstStyle>
            <a:lvl1pPr defTabSz="1609303">
              <a:defRPr spc="-153" sz="7656"/>
            </a:lvl1pPr>
          </a:lstStyle>
          <a:p>
            <a:pPr/>
            <a:r>
              <a:t>それぞれのイメージ、どんな状態、どうなること❓</a:t>
            </a:r>
          </a:p>
        </p:txBody>
      </p:sp>
      <p:sp>
        <p:nvSpPr>
          <p:cNvPr id="156" name="死ぬ"/>
          <p:cNvSpPr txBox="1"/>
          <p:nvPr/>
        </p:nvSpPr>
        <p:spPr>
          <a:xfrm>
            <a:off x="11323994" y="3509684"/>
            <a:ext cx="1689101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200"/>
            </a:lvl1pPr>
          </a:lstStyle>
          <a:p>
            <a:pPr/>
            <a:r>
              <a:t>死ぬ</a:t>
            </a:r>
          </a:p>
        </p:txBody>
      </p:sp>
      <p:sp>
        <p:nvSpPr>
          <p:cNvPr id="157" name="四角形"/>
          <p:cNvSpPr/>
          <p:nvPr/>
        </p:nvSpPr>
        <p:spPr>
          <a:xfrm>
            <a:off x="5288116" y="5373613"/>
            <a:ext cx="18479750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58" name="こわい❓…"/>
          <p:cNvSpPr txBox="1"/>
          <p:nvPr/>
        </p:nvSpPr>
        <p:spPr>
          <a:xfrm>
            <a:off x="1388722" y="10324060"/>
            <a:ext cx="2552701" cy="24980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こわい❓</a:t>
            </a:r>
          </a:p>
          <a:p>
            <a:pPr/>
            <a:r>
              <a:t>理由は❓</a:t>
            </a:r>
          </a:p>
        </p:txBody>
      </p:sp>
      <p:sp>
        <p:nvSpPr>
          <p:cNvPr id="159" name="四角形"/>
          <p:cNvSpPr/>
          <p:nvPr/>
        </p:nvSpPr>
        <p:spPr>
          <a:xfrm>
            <a:off x="5593081" y="10088719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0" name="写真やイラストを…"/>
          <p:cNvSpPr/>
          <p:nvPr/>
        </p:nvSpPr>
        <p:spPr>
          <a:xfrm>
            <a:off x="630510" y="3260440"/>
            <a:ext cx="4506935" cy="51969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写真やイラストを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入れよう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どの意見は納得？"/>
          <p:cNvSpPr txBox="1"/>
          <p:nvPr>
            <p:ph type="title"/>
          </p:nvPr>
        </p:nvSpPr>
        <p:spPr>
          <a:xfrm>
            <a:off x="863596" y="304800"/>
            <a:ext cx="17599029" cy="2331443"/>
          </a:xfrm>
          <a:prstGeom prst="rect">
            <a:avLst/>
          </a:prstGeom>
        </p:spPr>
        <p:txBody>
          <a:bodyPr/>
          <a:lstStyle/>
          <a:p>
            <a:pPr/>
            <a:r>
              <a:t>どの意見は納得？</a:t>
            </a:r>
          </a:p>
        </p:txBody>
      </p:sp>
      <p:graphicFrame>
        <p:nvGraphicFramePr>
          <p:cNvPr id="163" name="表"/>
          <p:cNvGraphicFramePr/>
          <p:nvPr/>
        </p:nvGraphicFramePr>
        <p:xfrm>
          <a:off x="1212848" y="3149600"/>
          <a:ext cx="21971004" cy="8255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0979152"/>
                <a:gridCol w="10979152"/>
              </a:tblGrid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意見①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意見②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意見③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意見④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意見⑤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意見⑥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意見⑦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164" name="めっちゃ納得：◎ まあ納得：○ うーん：△"/>
          <p:cNvSpPr txBox="1"/>
          <p:nvPr/>
        </p:nvSpPr>
        <p:spPr>
          <a:xfrm>
            <a:off x="7338248" y="12306299"/>
            <a:ext cx="12102695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めっちゃ納得：◎ まあ納得：○ うーん：△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みてみよう"/>
          <p:cNvSpPr txBox="1"/>
          <p:nvPr>
            <p:ph type="title"/>
          </p:nvPr>
        </p:nvSpPr>
        <p:spPr>
          <a:xfrm>
            <a:off x="1054096" y="889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みてみよう</a:t>
            </a:r>
          </a:p>
        </p:txBody>
      </p:sp>
      <p:pic>
        <p:nvPicPr>
          <p:cNvPr id="167" name="スクリーンショット 2020-07-07 21.16.01.png" descr="スクリーンショット 2020-07-07 21.16.01.png">
            <a:hlinkClick r:id="rId2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85470" y="4695163"/>
            <a:ext cx="8910530" cy="72570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死んだらどうなる？"/>
          <p:cNvSpPr txBox="1"/>
          <p:nvPr>
            <p:ph type="title"/>
          </p:nvPr>
        </p:nvSpPr>
        <p:spPr>
          <a:xfrm>
            <a:off x="965196" y="-889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死んだらどうなる？</a:t>
            </a:r>
          </a:p>
        </p:txBody>
      </p:sp>
      <p:sp>
        <p:nvSpPr>
          <p:cNvPr id="170" name="四角形"/>
          <p:cNvSpPr/>
          <p:nvPr/>
        </p:nvSpPr>
        <p:spPr>
          <a:xfrm>
            <a:off x="2984500" y="5143500"/>
            <a:ext cx="18157577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1" name="四角形"/>
          <p:cNvSpPr/>
          <p:nvPr/>
        </p:nvSpPr>
        <p:spPr>
          <a:xfrm>
            <a:off x="3111500" y="9144744"/>
            <a:ext cx="17903577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2" name="心は？"/>
          <p:cNvSpPr txBox="1"/>
          <p:nvPr/>
        </p:nvSpPr>
        <p:spPr>
          <a:xfrm>
            <a:off x="672337" y="9753599"/>
            <a:ext cx="19431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心は？</a:t>
            </a:r>
          </a:p>
        </p:txBody>
      </p:sp>
      <p:sp>
        <p:nvSpPr>
          <p:cNvPr id="173" name="体は？"/>
          <p:cNvSpPr txBox="1"/>
          <p:nvPr/>
        </p:nvSpPr>
        <p:spPr>
          <a:xfrm>
            <a:off x="672337" y="6051177"/>
            <a:ext cx="19431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体は？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次やるならどのテーマ❓"/>
          <p:cNvSpPr txBox="1"/>
          <p:nvPr/>
        </p:nvSpPr>
        <p:spPr>
          <a:xfrm>
            <a:off x="2941257" y="935878"/>
            <a:ext cx="6783325" cy="12065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次やるならどのテーマ❓</a:t>
            </a:r>
          </a:p>
        </p:txBody>
      </p:sp>
      <p:sp>
        <p:nvSpPr>
          <p:cNvPr id="176" name="四角形"/>
          <p:cNvSpPr/>
          <p:nvPr/>
        </p:nvSpPr>
        <p:spPr>
          <a:xfrm>
            <a:off x="1320526" y="4352964"/>
            <a:ext cx="19399770" cy="475131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7" name="オリジナルも ok"/>
          <p:cNvSpPr txBox="1"/>
          <p:nvPr/>
        </p:nvSpPr>
        <p:spPr>
          <a:xfrm>
            <a:off x="4033782" y="10332532"/>
            <a:ext cx="4675938" cy="2136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オリジナルも ok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