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題名"/>
          <p:cNvSpPr txBox="1"/>
          <p:nvPr>
            <p:ph type="ctrTitle"/>
          </p:nvPr>
        </p:nvSpPr>
        <p:spPr>
          <a:xfrm>
            <a:off x="1270000" y="10933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題名</a:t>
            </a:r>
          </a:p>
        </p:txBody>
      </p:sp>
      <p:sp>
        <p:nvSpPr>
          <p:cNvPr id="120" name="写真かイラストを入れよう"/>
          <p:cNvSpPr txBox="1"/>
          <p:nvPr/>
        </p:nvSpPr>
        <p:spPr>
          <a:xfrm>
            <a:off x="4460493" y="51180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写真かイラストを入れよう"/>
          <p:cNvSpPr txBox="1"/>
          <p:nvPr/>
        </p:nvSpPr>
        <p:spPr>
          <a:xfrm>
            <a:off x="4536693" y="22732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  <p:graphicFrame>
        <p:nvGraphicFramePr>
          <p:cNvPr id="123" name="表"/>
          <p:cNvGraphicFramePr/>
          <p:nvPr/>
        </p:nvGraphicFramePr>
        <p:xfrm>
          <a:off x="755650" y="4483100"/>
          <a:ext cx="11826627" cy="469542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906963"/>
                <a:gridCol w="5906963"/>
              </a:tblGrid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いつ？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どこで？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だれと？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なにをした？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どう思った？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編集エリア"/>
          <p:cNvSpPr txBox="1"/>
          <p:nvPr>
            <p:ph type="title"/>
          </p:nvPr>
        </p:nvSpPr>
        <p:spPr>
          <a:xfrm>
            <a:off x="749300" y="5003800"/>
            <a:ext cx="11099800" cy="215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写真かイラストを入れよう"/>
          <p:cNvSpPr txBox="1"/>
          <p:nvPr/>
        </p:nvSpPr>
        <p:spPr>
          <a:xfrm>
            <a:off x="4422393" y="10540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編集エリア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写真かイラストを入れよう"/>
          <p:cNvSpPr txBox="1"/>
          <p:nvPr/>
        </p:nvSpPr>
        <p:spPr>
          <a:xfrm>
            <a:off x="4422393" y="57149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