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84E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hueOff val="-119728"/>
              <a:satOff val="5580"/>
              <a:lumOff val="-12961"/>
            </a:scheme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798089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&amp;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タイトルテキスト</a:t>
            </a:r>
          </a:p>
        </p:txBody>
      </p:sp>
      <p:sp>
        <p:nvSpPr>
          <p:cNvPr id="12" name="本文レベル1…"/>
          <p:cNvSpPr txBox="1"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/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“ここに引用を入力してください。”"/>
          <p:cNvSpPr txBox="1"/>
          <p:nvPr>
            <p:ph type="body" sz="quarter" idx="14"/>
          </p:nvPr>
        </p:nvSpPr>
        <p:spPr>
          <a:xfrm>
            <a:off x="1270000" y="4308686"/>
            <a:ext cx="10464800" cy="6096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3400"/>
            </a:lvl1pPr>
          </a:lstStyle>
          <a:p>
            <a:pPr/>
            <a:r>
              <a:t>“ここに引用を入力してください。”</a:t>
            </a:r>
          </a:p>
        </p:txBody>
      </p:sp>
      <p:sp>
        <p:nvSpPr>
          <p:cNvPr id="9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イメージ"/>
          <p:cNvSpPr/>
          <p:nvPr>
            <p:ph type="pic" idx="13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横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イメージ"/>
          <p:cNvSpPr/>
          <p:nvPr>
            <p:ph type="pic" idx="13"/>
          </p:nvPr>
        </p:nvSpPr>
        <p:spPr>
          <a:xfrm>
            <a:off x="-647700" y="508000"/>
            <a:ext cx="12369801" cy="614253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タイトルテキスト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22" name="本文レベル1…"/>
          <p:cNvSpPr txBox="1"/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2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中央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タイトルテキスト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3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縦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イメージ"/>
          <p:cNvSpPr/>
          <p:nvPr>
            <p:ph type="pic" idx="13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タイトルテキスト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40" name="本文レベル1…"/>
          <p:cNvSpPr txBox="1"/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上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4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57" name="本文レベル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イメージ"/>
          <p:cNvSpPr/>
          <p:nvPr>
            <p:ph type="pic" idx="13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67" name="本文レベル1…"/>
          <p:cNvSpPr txBox="1"/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buClrTx/>
              <a:defRPr sz="2800"/>
            </a:lvl1pPr>
            <a:lvl2pPr marL="685800" indent="-342900">
              <a:spcBef>
                <a:spcPts val="3200"/>
              </a:spcBef>
              <a:buClrTx/>
              <a:defRPr sz="2800"/>
            </a:lvl2pPr>
            <a:lvl3pPr marL="1028700" indent="-342900">
              <a:spcBef>
                <a:spcPts val="3200"/>
              </a:spcBef>
              <a:buClrTx/>
              <a:defRPr sz="2800"/>
            </a:lvl3pPr>
            <a:lvl4pPr marL="1371600" indent="-342900">
              <a:spcBef>
                <a:spcPts val="3200"/>
              </a:spcBef>
              <a:buClrTx/>
              <a:defRPr sz="2800"/>
            </a:lvl4pPr>
            <a:lvl5pPr marL="1714500" indent="-342900">
              <a:spcBef>
                <a:spcPts val="3200"/>
              </a:spcBef>
              <a:buClrTx/>
              <a:defRPr sz="28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6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本文レベル1…"/>
          <p:cNvSpPr txBox="1"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イメージ"/>
          <p:cNvSpPr/>
          <p:nvPr>
            <p:ph type="pic" sz="quarter" idx="13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イメージ"/>
          <p:cNvSpPr/>
          <p:nvPr>
            <p:ph type="pic" sz="quarter" idx="14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イメージ"/>
          <p:cNvSpPr/>
          <p:nvPr>
            <p:ph type="pic" idx="15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タイトルテキスト</a:t>
            </a:r>
          </a:p>
        </p:txBody>
      </p:sp>
      <p:sp>
        <p:nvSpPr>
          <p:cNvPr id="3" name="本文レベル1…"/>
          <p:cNvSpPr txBox="1"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題名"/>
          <p:cNvSpPr txBox="1"/>
          <p:nvPr>
            <p:ph type="ctrTitle"/>
          </p:nvPr>
        </p:nvSpPr>
        <p:spPr>
          <a:xfrm>
            <a:off x="1270000" y="109336"/>
            <a:ext cx="10464800" cy="3302001"/>
          </a:xfrm>
          <a:prstGeom prst="rect">
            <a:avLst/>
          </a:prstGeom>
        </p:spPr>
        <p:txBody>
          <a:bodyPr/>
          <a:lstStyle/>
          <a:p>
            <a:pPr/>
            <a:r>
              <a:t>題名</a:t>
            </a:r>
          </a:p>
        </p:txBody>
      </p:sp>
      <p:sp>
        <p:nvSpPr>
          <p:cNvPr id="120" name="写真かイラストを入れよう"/>
          <p:cNvSpPr txBox="1"/>
          <p:nvPr/>
        </p:nvSpPr>
        <p:spPr>
          <a:xfrm>
            <a:off x="4460493" y="5118099"/>
            <a:ext cx="3753613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写真かイラストを入れよう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写真かイラストを入れよう"/>
          <p:cNvSpPr txBox="1"/>
          <p:nvPr/>
        </p:nvSpPr>
        <p:spPr>
          <a:xfrm>
            <a:off x="4536693" y="2273299"/>
            <a:ext cx="3753613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写真かイラストを入れよう</a:t>
            </a:r>
          </a:p>
        </p:txBody>
      </p:sp>
      <p:graphicFrame>
        <p:nvGraphicFramePr>
          <p:cNvPr id="123" name="表"/>
          <p:cNvGraphicFramePr/>
          <p:nvPr/>
        </p:nvGraphicFramePr>
        <p:xfrm>
          <a:off x="755650" y="4483100"/>
          <a:ext cx="11826627" cy="4695429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{4C3C2611-4C71-4FC5-86AE-919BDF0F9419}</a:tableStyleId>
              </a:tblPr>
              <a:tblGrid>
                <a:gridCol w="5906963"/>
                <a:gridCol w="5906963"/>
              </a:tblGrid>
              <a:tr h="936545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いつ？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  <a:lnT w="12700">
                      <a:solidFill>
                        <a:srgbClr val="D6D6D6"/>
                      </a:solidFill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  <a:lnT w="12700">
                      <a:solidFill>
                        <a:srgbClr val="D6D6D6"/>
                      </a:solidFill>
                      <a:miter lim="400000"/>
                    </a:lnT>
                  </a:tcPr>
                </a:tc>
              </a:tr>
              <a:tr h="936545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どこで？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</a:tcPr>
                </a:tc>
              </a:tr>
              <a:tr h="936545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だれと？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</a:tcPr>
                </a:tc>
              </a:tr>
              <a:tr h="936545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なにをした？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</a:tcPr>
                </a:tc>
              </a:tr>
              <a:tr h="936545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どう思った？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D6D6D6"/>
                      </a:solidFill>
                      <a:miter lim="400000"/>
                    </a:lnL>
                    <a:lnB w="12700">
                      <a:solidFill>
                        <a:srgbClr val="D6D6D6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solidFill>
                        <a:srgbClr val="D6D6D6"/>
                      </a:solidFill>
                      <a:miter lim="400000"/>
                    </a:lnR>
                    <a:lnB w="12700">
                      <a:solidFill>
                        <a:srgbClr val="D6D6D6"/>
                      </a:solidFill>
                      <a:miter lim="400000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編集エリア"/>
          <p:cNvSpPr txBox="1"/>
          <p:nvPr>
            <p:ph type="title"/>
          </p:nvPr>
        </p:nvSpPr>
        <p:spPr>
          <a:xfrm>
            <a:off x="749300" y="5003800"/>
            <a:ext cx="11099800" cy="215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26" name="写真かイラストを入れよう"/>
          <p:cNvSpPr txBox="1"/>
          <p:nvPr/>
        </p:nvSpPr>
        <p:spPr>
          <a:xfrm>
            <a:off x="4422393" y="1054099"/>
            <a:ext cx="3753613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写真かイラストを入れよう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編集エリア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29" name="写真かイラストを入れよう"/>
          <p:cNvSpPr txBox="1"/>
          <p:nvPr/>
        </p:nvSpPr>
        <p:spPr>
          <a:xfrm>
            <a:off x="4422393" y="5714999"/>
            <a:ext cx="3753613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写真かイラストを入れよう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